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oboto"/>
      <p:regular r:id="rId27"/>
      <p:bold r:id="rId28"/>
      <p:italic r:id="rId29"/>
      <p:boldItalic r:id="rId30"/>
    </p:embeddedFont>
    <p:embeddedFont>
      <p:font typeface="Bebas Neue"/>
      <p:regular r:id="rId31"/>
    </p:embeddedFont>
    <p:embeddedFont>
      <p:font typeface="Didact Gothic"/>
      <p:regular r:id="rId32"/>
    </p:embeddedFont>
    <p:embeddedFont>
      <p:font typeface="Fira Sans Medium"/>
      <p:regular r:id="rId33"/>
      <p:bold r:id="rId34"/>
      <p:italic r:id="rId35"/>
      <p:boldItalic r:id="rId36"/>
    </p:embeddedFont>
    <p:embeddedFont>
      <p:font typeface="Fira Sans ExtraBold"/>
      <p:bold r:id="rId37"/>
      <p:boldItalic r:id="rId38"/>
    </p:embeddedFont>
    <p:embeddedFont>
      <p:font typeface="Fira Sans"/>
      <p:regular r:id="rId39"/>
      <p:bold r:id="rId40"/>
      <p:italic r:id="rId41"/>
      <p:boldItalic r:id="rId42"/>
    </p:embeddedFont>
    <p:embeddedFont>
      <p:font typeface="Archiv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bold.fntdata"/><Relationship Id="rId20" Type="http://schemas.openxmlformats.org/officeDocument/2006/relationships/slide" Target="slides/slide16.xml"/><Relationship Id="rId42" Type="http://schemas.openxmlformats.org/officeDocument/2006/relationships/font" Target="fonts/FiraSans-boldItalic.fntdata"/><Relationship Id="rId41" Type="http://schemas.openxmlformats.org/officeDocument/2006/relationships/font" Target="fonts/FiraSans-italic.fntdata"/><Relationship Id="rId22" Type="http://schemas.openxmlformats.org/officeDocument/2006/relationships/slide" Target="slides/slide18.xml"/><Relationship Id="rId44" Type="http://schemas.openxmlformats.org/officeDocument/2006/relationships/font" Target="fonts/Archivo-bold.fntdata"/><Relationship Id="rId21" Type="http://schemas.openxmlformats.org/officeDocument/2006/relationships/slide" Target="slides/slide17.xml"/><Relationship Id="rId43" Type="http://schemas.openxmlformats.org/officeDocument/2006/relationships/font" Target="fonts/Archivo-regular.fntdata"/><Relationship Id="rId24" Type="http://schemas.openxmlformats.org/officeDocument/2006/relationships/slide" Target="slides/slide20.xml"/><Relationship Id="rId46" Type="http://schemas.openxmlformats.org/officeDocument/2006/relationships/font" Target="fonts/Archivo-boldItalic.fntdata"/><Relationship Id="rId23" Type="http://schemas.openxmlformats.org/officeDocument/2006/relationships/slide" Target="slides/slide19.xml"/><Relationship Id="rId45" Type="http://schemas.openxmlformats.org/officeDocument/2006/relationships/font" Target="fonts/Archiv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ebasNeue-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FiraSansMedium-regular.fntdata"/><Relationship Id="rId10" Type="http://schemas.openxmlformats.org/officeDocument/2006/relationships/slide" Target="slides/slide6.xml"/><Relationship Id="rId32" Type="http://schemas.openxmlformats.org/officeDocument/2006/relationships/font" Target="fonts/DidactGothic-regular.fntdata"/><Relationship Id="rId13" Type="http://schemas.openxmlformats.org/officeDocument/2006/relationships/slide" Target="slides/slide9.xml"/><Relationship Id="rId35" Type="http://schemas.openxmlformats.org/officeDocument/2006/relationships/font" Target="fonts/FiraSansMedium-italic.fntdata"/><Relationship Id="rId12" Type="http://schemas.openxmlformats.org/officeDocument/2006/relationships/slide" Target="slides/slide8.xml"/><Relationship Id="rId34" Type="http://schemas.openxmlformats.org/officeDocument/2006/relationships/font" Target="fonts/FiraSansMedium-bold.fntdata"/><Relationship Id="rId15" Type="http://schemas.openxmlformats.org/officeDocument/2006/relationships/slide" Target="slides/slide11.xml"/><Relationship Id="rId37" Type="http://schemas.openxmlformats.org/officeDocument/2006/relationships/font" Target="fonts/FiraSansExtraBold-bold.fntdata"/><Relationship Id="rId14" Type="http://schemas.openxmlformats.org/officeDocument/2006/relationships/slide" Target="slides/slide10.xml"/><Relationship Id="rId36" Type="http://schemas.openxmlformats.org/officeDocument/2006/relationships/font" Target="fonts/FiraSansMedium-boldItalic.fntdata"/><Relationship Id="rId17" Type="http://schemas.openxmlformats.org/officeDocument/2006/relationships/slide" Target="slides/slide13.xml"/><Relationship Id="rId39" Type="http://schemas.openxmlformats.org/officeDocument/2006/relationships/font" Target="fonts/FiraSans-regular.fntdata"/><Relationship Id="rId16" Type="http://schemas.openxmlformats.org/officeDocument/2006/relationships/slide" Target="slides/slide12.xml"/><Relationship Id="rId38" Type="http://schemas.openxmlformats.org/officeDocument/2006/relationships/font" Target="fonts/FiraSansExtraBold-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08e97b9f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08e97b9f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a412d9a04b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a412d9a04b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0c464c5f10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0c464c5f10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a412d9a04b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a412d9a04b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a412d9a04b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a412d9a04b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a3a67af0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a3a67af0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0e23a0b4f9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0e23a0b4f9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a412d9a04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a412d9a04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a3a67af00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a3a67af00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a3c1a0bd7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a3c1a0bd7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0e23a0b4f9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0e23a0b4f9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d0c7d16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d0c7d16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a3c1a0bd7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a3c1a0bd7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a3c1a0bd7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a3c1a0bd7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0c464c5f10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0c464c5f10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08e1473c43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08e1473c43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08ef91d70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08ef91d70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0e23a0b4f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0e23a0b4f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0c464c5f10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0c464c5f10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a3c1a0bd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a3c1a0bd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0c464c5f10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0c464c5f10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a412d9a04b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a412d9a04b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6725" y="1362925"/>
            <a:ext cx="3897300" cy="16119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8500"/>
              <a:buNone/>
              <a:defRPr b="0" sz="5000">
                <a:latin typeface="Fira Sans ExtraBold"/>
                <a:ea typeface="Fira Sans ExtraBold"/>
                <a:cs typeface="Fira Sans ExtraBold"/>
                <a:sym typeface="Fira Sans ExtraBold"/>
              </a:defRPr>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0" name="Google Shape;10;p2"/>
          <p:cNvSpPr txBox="1"/>
          <p:nvPr>
            <p:ph idx="1" type="subTitle"/>
          </p:nvPr>
        </p:nvSpPr>
        <p:spPr>
          <a:xfrm>
            <a:off x="716725" y="3072350"/>
            <a:ext cx="5466900" cy="458700"/>
          </a:xfrm>
          <a:prstGeom prst="rect">
            <a:avLst/>
          </a:prstGeom>
          <a:solidFill>
            <a:srgbClr val="191919">
              <a:alpha val="77380"/>
            </a:srgbClr>
          </a:solidFill>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500">
                <a:solidFill>
                  <a:schemeClr val="accent3"/>
                </a:solidFill>
                <a:latin typeface="Archivo"/>
                <a:ea typeface="Archivo"/>
                <a:cs typeface="Archivo"/>
                <a:sym typeface="Archiv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4992050" y="-10350"/>
            <a:ext cx="4194300" cy="5192700"/>
          </a:xfrm>
          <a:prstGeom prst="rect">
            <a:avLst/>
          </a:prstGeom>
          <a:noFill/>
          <a:ln>
            <a:noFill/>
          </a:ln>
        </p:spPr>
      </p:sp>
      <p:grpSp>
        <p:nvGrpSpPr>
          <p:cNvPr id="12" name="Google Shape;12;p2"/>
          <p:cNvGrpSpPr/>
          <p:nvPr/>
        </p:nvGrpSpPr>
        <p:grpSpPr>
          <a:xfrm>
            <a:off x="-338173" y="3531057"/>
            <a:ext cx="893698" cy="783595"/>
            <a:chOff x="1345850" y="-1528825"/>
            <a:chExt cx="630075" cy="552450"/>
          </a:xfrm>
        </p:grpSpPr>
        <p:grpSp>
          <p:nvGrpSpPr>
            <p:cNvPr id="13" name="Google Shape;13;p2"/>
            <p:cNvGrpSpPr/>
            <p:nvPr/>
          </p:nvGrpSpPr>
          <p:grpSpPr>
            <a:xfrm>
              <a:off x="1345850" y="-1373475"/>
              <a:ext cx="630075" cy="86400"/>
              <a:chOff x="1345850" y="-1520175"/>
              <a:chExt cx="630075" cy="86400"/>
            </a:xfrm>
          </p:grpSpPr>
          <p:sp>
            <p:nvSpPr>
              <p:cNvPr id="14" name="Google Shape;14;p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345850" y="-1528825"/>
              <a:ext cx="630075" cy="86400"/>
              <a:chOff x="1345850" y="-1520175"/>
              <a:chExt cx="630075" cy="86400"/>
            </a:xfrm>
          </p:grpSpPr>
          <p:sp>
            <p:nvSpPr>
              <p:cNvPr id="19" name="Google Shape;19;p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1345850" y="-1218125"/>
              <a:ext cx="630075" cy="86400"/>
              <a:chOff x="1345850" y="-1520175"/>
              <a:chExt cx="630075" cy="86400"/>
            </a:xfrm>
          </p:grpSpPr>
          <p:sp>
            <p:nvSpPr>
              <p:cNvPr id="24" name="Google Shape;24;p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1345850" y="-1062775"/>
              <a:ext cx="630075" cy="86400"/>
              <a:chOff x="1345850" y="-1520175"/>
              <a:chExt cx="630075" cy="86400"/>
            </a:xfrm>
          </p:grpSpPr>
          <p:sp>
            <p:nvSpPr>
              <p:cNvPr id="29" name="Google Shape;29;p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 name="Google Shape;33;p2"/>
          <p:cNvSpPr/>
          <p:nvPr/>
        </p:nvSpPr>
        <p:spPr>
          <a:xfrm rot="5400000">
            <a:off x="-1322200" y="3699825"/>
            <a:ext cx="2997700"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 name="Shape 76"/>
        <p:cNvGrpSpPr/>
        <p:nvPr/>
      </p:nvGrpSpPr>
      <p:grpSpPr>
        <a:xfrm>
          <a:off x="0" y="0"/>
          <a:ext cx="0" cy="0"/>
          <a:chOff x="0" y="0"/>
          <a:chExt cx="0" cy="0"/>
        </a:xfrm>
      </p:grpSpPr>
      <p:sp>
        <p:nvSpPr>
          <p:cNvPr id="77" name="Google Shape;77;p11"/>
          <p:cNvSpPr txBox="1"/>
          <p:nvPr>
            <p:ph hasCustomPrompt="1" type="title"/>
          </p:nvPr>
        </p:nvSpPr>
        <p:spPr>
          <a:xfrm>
            <a:off x="1390200" y="1409700"/>
            <a:ext cx="6363600" cy="1712100"/>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10000"/>
              <a:buNone/>
              <a:defRPr sz="9400">
                <a:solidFill>
                  <a:schemeClr val="accent1"/>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8" name="Google Shape;78;p11"/>
          <p:cNvSpPr txBox="1"/>
          <p:nvPr>
            <p:ph idx="1" type="subTitle"/>
          </p:nvPr>
        </p:nvSpPr>
        <p:spPr>
          <a:xfrm>
            <a:off x="1390200" y="3121800"/>
            <a:ext cx="6363600" cy="612000"/>
          </a:xfrm>
          <a:prstGeom prst="rect">
            <a:avLst/>
          </a:prstGeom>
          <a:solidFill>
            <a:srgbClr val="191919">
              <a:alpha val="77380"/>
            </a:srgbClr>
          </a:solidFill>
        </p:spPr>
        <p:txBody>
          <a:bodyPr anchorCtr="0" anchor="ctr" bIns="91425" lIns="91425" spcFirstLastPara="1" rIns="91425" wrap="square" tIns="91425">
            <a:noAutofit/>
          </a:bodyPr>
          <a:lstStyle>
            <a:lvl1pPr lvl="0" algn="ctr">
              <a:spcBef>
                <a:spcPts val="0"/>
              </a:spcBef>
              <a:spcAft>
                <a:spcPts val="0"/>
              </a:spcAft>
              <a:buSzPts val="1200"/>
              <a:buNone/>
              <a:defRPr sz="1500">
                <a:solidFill>
                  <a:schemeClr val="accent1"/>
                </a:solidFill>
              </a:defRPr>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79" name="Google Shape;79;p11"/>
          <p:cNvSpPr/>
          <p:nvPr/>
        </p:nvSpPr>
        <p:spPr>
          <a:xfrm flipH="1">
            <a:off x="-176136" y="4335302"/>
            <a:ext cx="4572711" cy="87157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flipH="1">
            <a:off x="133994" y="4877125"/>
            <a:ext cx="5824531" cy="381507"/>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flipH="1" rot="10800000">
            <a:off x="4984500" y="-113949"/>
            <a:ext cx="4227973" cy="790123"/>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flipH="1" rot="10800000">
            <a:off x="3319469" y="-45350"/>
            <a:ext cx="5824531" cy="381507"/>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3"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4" name="Shape 84"/>
        <p:cNvGrpSpPr/>
        <p:nvPr/>
      </p:nvGrpSpPr>
      <p:grpSpPr>
        <a:xfrm>
          <a:off x="0" y="0"/>
          <a:ext cx="0" cy="0"/>
          <a:chOff x="0" y="0"/>
          <a:chExt cx="0" cy="0"/>
        </a:xfrm>
      </p:grpSpPr>
      <p:sp>
        <p:nvSpPr>
          <p:cNvPr id="85" name="Google Shape;8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3"/>
          <p:cNvSpPr txBox="1"/>
          <p:nvPr>
            <p:ph idx="2" type="title"/>
          </p:nvPr>
        </p:nvSpPr>
        <p:spPr>
          <a:xfrm>
            <a:off x="1322125" y="1866475"/>
            <a:ext cx="29547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87" name="Google Shape;87;p13"/>
          <p:cNvSpPr txBox="1"/>
          <p:nvPr>
            <p:ph idx="1" type="subTitle"/>
          </p:nvPr>
        </p:nvSpPr>
        <p:spPr>
          <a:xfrm>
            <a:off x="1721725" y="2294150"/>
            <a:ext cx="21555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8" name="Google Shape;88;p13"/>
          <p:cNvSpPr txBox="1"/>
          <p:nvPr>
            <p:ph hasCustomPrompt="1" idx="3" type="title"/>
          </p:nvPr>
        </p:nvSpPr>
        <p:spPr>
          <a:xfrm>
            <a:off x="2082925" y="1271275"/>
            <a:ext cx="1433100" cy="5190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b="0" sz="2900">
                <a:solidFill>
                  <a:schemeClr val="accent1"/>
                </a:solidFill>
                <a:latin typeface="Fira Sans ExtraBold"/>
                <a:ea typeface="Fira Sans ExtraBold"/>
                <a:cs typeface="Fira Sans ExtraBold"/>
                <a:sym typeface="Fira Sans Extra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9" name="Google Shape;89;p13"/>
          <p:cNvSpPr txBox="1"/>
          <p:nvPr>
            <p:ph idx="4" type="title"/>
          </p:nvPr>
        </p:nvSpPr>
        <p:spPr>
          <a:xfrm>
            <a:off x="4910597" y="1866475"/>
            <a:ext cx="29547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90" name="Google Shape;90;p13"/>
          <p:cNvSpPr txBox="1"/>
          <p:nvPr>
            <p:ph idx="5" type="subTitle"/>
          </p:nvPr>
        </p:nvSpPr>
        <p:spPr>
          <a:xfrm>
            <a:off x="5310200" y="2294150"/>
            <a:ext cx="21555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91" name="Google Shape;91;p13"/>
          <p:cNvSpPr txBox="1"/>
          <p:nvPr>
            <p:ph hasCustomPrompt="1" idx="6" type="title"/>
          </p:nvPr>
        </p:nvSpPr>
        <p:spPr>
          <a:xfrm>
            <a:off x="5671397" y="1271275"/>
            <a:ext cx="1433100" cy="5190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b="0" sz="2900">
                <a:solidFill>
                  <a:schemeClr val="accent1"/>
                </a:solidFill>
                <a:latin typeface="Fira Sans ExtraBold"/>
                <a:ea typeface="Fira Sans ExtraBold"/>
                <a:cs typeface="Fira Sans ExtraBold"/>
                <a:sym typeface="Fira Sans Extra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92" name="Google Shape;92;p13"/>
          <p:cNvSpPr txBox="1"/>
          <p:nvPr>
            <p:ph idx="7" type="title"/>
          </p:nvPr>
        </p:nvSpPr>
        <p:spPr>
          <a:xfrm>
            <a:off x="1322125" y="3572235"/>
            <a:ext cx="29547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93" name="Google Shape;93;p13"/>
          <p:cNvSpPr txBox="1"/>
          <p:nvPr>
            <p:ph idx="8" type="subTitle"/>
          </p:nvPr>
        </p:nvSpPr>
        <p:spPr>
          <a:xfrm>
            <a:off x="1721725" y="3999902"/>
            <a:ext cx="21555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94" name="Google Shape;94;p13"/>
          <p:cNvSpPr txBox="1"/>
          <p:nvPr>
            <p:ph hasCustomPrompt="1" idx="9" type="title"/>
          </p:nvPr>
        </p:nvSpPr>
        <p:spPr>
          <a:xfrm>
            <a:off x="2082925" y="2977025"/>
            <a:ext cx="1433100" cy="5190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b="0" sz="2900">
                <a:solidFill>
                  <a:schemeClr val="accent1"/>
                </a:solidFill>
                <a:latin typeface="Fira Sans ExtraBold"/>
                <a:ea typeface="Fira Sans ExtraBold"/>
                <a:cs typeface="Fira Sans ExtraBold"/>
                <a:sym typeface="Fira Sans Extra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95" name="Google Shape;95;p13"/>
          <p:cNvSpPr txBox="1"/>
          <p:nvPr>
            <p:ph idx="13" type="title"/>
          </p:nvPr>
        </p:nvSpPr>
        <p:spPr>
          <a:xfrm>
            <a:off x="4910597" y="3572235"/>
            <a:ext cx="29547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96" name="Google Shape;96;p13"/>
          <p:cNvSpPr txBox="1"/>
          <p:nvPr>
            <p:ph idx="14" type="subTitle"/>
          </p:nvPr>
        </p:nvSpPr>
        <p:spPr>
          <a:xfrm>
            <a:off x="5310200" y="3999902"/>
            <a:ext cx="21555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97" name="Google Shape;97;p13"/>
          <p:cNvSpPr txBox="1"/>
          <p:nvPr>
            <p:ph hasCustomPrompt="1" idx="15" type="title"/>
          </p:nvPr>
        </p:nvSpPr>
        <p:spPr>
          <a:xfrm>
            <a:off x="5671397" y="2977025"/>
            <a:ext cx="1433100" cy="5190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b="0" sz="2900">
                <a:solidFill>
                  <a:schemeClr val="accent1"/>
                </a:solidFill>
                <a:latin typeface="Fira Sans ExtraBold"/>
                <a:ea typeface="Fira Sans ExtraBold"/>
                <a:cs typeface="Fira Sans ExtraBold"/>
                <a:sym typeface="Fira Sans ExtraBold"/>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grpSp>
        <p:nvGrpSpPr>
          <p:cNvPr id="98" name="Google Shape;98;p13"/>
          <p:cNvGrpSpPr/>
          <p:nvPr/>
        </p:nvGrpSpPr>
        <p:grpSpPr>
          <a:xfrm>
            <a:off x="-177123" y="2112907"/>
            <a:ext cx="893698" cy="783595"/>
            <a:chOff x="1345850" y="-1528825"/>
            <a:chExt cx="630075" cy="552450"/>
          </a:xfrm>
        </p:grpSpPr>
        <p:grpSp>
          <p:nvGrpSpPr>
            <p:cNvPr id="99" name="Google Shape;99;p13"/>
            <p:cNvGrpSpPr/>
            <p:nvPr/>
          </p:nvGrpSpPr>
          <p:grpSpPr>
            <a:xfrm>
              <a:off x="1345850" y="-1373475"/>
              <a:ext cx="630075" cy="86400"/>
              <a:chOff x="1345850" y="-1520175"/>
              <a:chExt cx="630075" cy="86400"/>
            </a:xfrm>
          </p:grpSpPr>
          <p:sp>
            <p:nvSpPr>
              <p:cNvPr id="100" name="Google Shape;100;p13"/>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3"/>
            <p:cNvGrpSpPr/>
            <p:nvPr/>
          </p:nvGrpSpPr>
          <p:grpSpPr>
            <a:xfrm>
              <a:off x="1345850" y="-1528825"/>
              <a:ext cx="630075" cy="86400"/>
              <a:chOff x="1345850" y="-1520175"/>
              <a:chExt cx="630075" cy="86400"/>
            </a:xfrm>
          </p:grpSpPr>
          <p:sp>
            <p:nvSpPr>
              <p:cNvPr id="105" name="Google Shape;105;p13"/>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13"/>
            <p:cNvGrpSpPr/>
            <p:nvPr/>
          </p:nvGrpSpPr>
          <p:grpSpPr>
            <a:xfrm>
              <a:off x="1345850" y="-1218125"/>
              <a:ext cx="630075" cy="86400"/>
              <a:chOff x="1345850" y="-1520175"/>
              <a:chExt cx="630075" cy="86400"/>
            </a:xfrm>
          </p:grpSpPr>
          <p:sp>
            <p:nvSpPr>
              <p:cNvPr id="110" name="Google Shape;110;p13"/>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3"/>
            <p:cNvGrpSpPr/>
            <p:nvPr/>
          </p:nvGrpSpPr>
          <p:grpSpPr>
            <a:xfrm>
              <a:off x="1345850" y="-1062775"/>
              <a:ext cx="630075" cy="86400"/>
              <a:chOff x="1345850" y="-1520175"/>
              <a:chExt cx="630075" cy="86400"/>
            </a:xfrm>
          </p:grpSpPr>
          <p:sp>
            <p:nvSpPr>
              <p:cNvPr id="115" name="Google Shape;115;p13"/>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 name="Google Shape;119;p13"/>
          <p:cNvGrpSpPr/>
          <p:nvPr/>
        </p:nvGrpSpPr>
        <p:grpSpPr>
          <a:xfrm>
            <a:off x="4764690" y="-258926"/>
            <a:ext cx="5021336" cy="789119"/>
            <a:chOff x="4764690" y="-258926"/>
            <a:chExt cx="5021336" cy="789119"/>
          </a:xfrm>
        </p:grpSpPr>
        <p:sp>
          <p:nvSpPr>
            <p:cNvPr id="120" name="Google Shape;120;p13"/>
            <p:cNvSpPr/>
            <p:nvPr/>
          </p:nvSpPr>
          <p:spPr>
            <a:xfrm flipH="1" rot="10800000">
              <a:off x="4764690" y="-258926"/>
              <a:ext cx="5021336" cy="788626"/>
            </a:xfrm>
            <a:custGeom>
              <a:rect b="b" l="l" r="r" t="t"/>
              <a:pathLst>
                <a:path extrusionOk="0" h="34389" w="112397">
                  <a:moveTo>
                    <a:pt x="37755" y="1"/>
                  </a:moveTo>
                  <a:cubicBezTo>
                    <a:pt x="32164" y="1"/>
                    <a:pt x="28004" y="3231"/>
                    <a:pt x="23723" y="7801"/>
                  </a:cubicBezTo>
                  <a:lnTo>
                    <a:pt x="1" y="34388"/>
                  </a:lnTo>
                  <a:lnTo>
                    <a:pt x="112396" y="34388"/>
                  </a:lnTo>
                  <a:lnTo>
                    <a:pt x="112396"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5457465" y="-258425"/>
              <a:ext cx="4303592" cy="788618"/>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122" name="Shape 122"/>
        <p:cNvGrpSpPr/>
        <p:nvPr/>
      </p:nvGrpSpPr>
      <p:grpSpPr>
        <a:xfrm>
          <a:off x="0" y="0"/>
          <a:ext cx="0" cy="0"/>
          <a:chOff x="0" y="0"/>
          <a:chExt cx="0" cy="0"/>
        </a:xfrm>
      </p:grpSpPr>
      <p:sp>
        <p:nvSpPr>
          <p:cNvPr id="123" name="Google Shape;123;p14"/>
          <p:cNvSpPr txBox="1"/>
          <p:nvPr>
            <p:ph type="title"/>
          </p:nvPr>
        </p:nvSpPr>
        <p:spPr>
          <a:xfrm>
            <a:off x="3617975" y="2984275"/>
            <a:ext cx="4809600" cy="520500"/>
          </a:xfrm>
          <a:prstGeom prst="rect">
            <a:avLst/>
          </a:prstGeom>
          <a:solidFill>
            <a:srgbClr val="191919">
              <a:alpha val="77380"/>
            </a:srgbClr>
          </a:solidFill>
          <a:ln>
            <a:noFill/>
          </a:ln>
        </p:spPr>
        <p:txBody>
          <a:bodyPr anchorCtr="0" anchor="ctr" bIns="91425" lIns="91425" spcFirstLastPara="1" rIns="91425" wrap="square" tIns="91425">
            <a:noAutofit/>
          </a:bodyPr>
          <a:lstStyle>
            <a:lvl1pPr lvl="0" rtl="0" algn="r">
              <a:spcBef>
                <a:spcPts val="0"/>
              </a:spcBef>
              <a:spcAft>
                <a:spcPts val="0"/>
              </a:spcAft>
              <a:buSzPts val="2400"/>
              <a:buNone/>
              <a:defRPr sz="20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14"/>
          <p:cNvSpPr txBox="1"/>
          <p:nvPr>
            <p:ph idx="1" type="subTitle"/>
          </p:nvPr>
        </p:nvSpPr>
        <p:spPr>
          <a:xfrm>
            <a:off x="4553175" y="1361850"/>
            <a:ext cx="3874200" cy="1527300"/>
          </a:xfrm>
          <a:prstGeom prst="rect">
            <a:avLst/>
          </a:prstGeom>
          <a:solidFill>
            <a:schemeClr val="lt1"/>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20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5" name="Google Shape;125;p14"/>
          <p:cNvSpPr/>
          <p:nvPr>
            <p:ph idx="2" type="pic"/>
          </p:nvPr>
        </p:nvSpPr>
        <p:spPr>
          <a:xfrm>
            <a:off x="0" y="0"/>
            <a:ext cx="3618000" cy="5143500"/>
          </a:xfrm>
          <a:prstGeom prst="rect">
            <a:avLst/>
          </a:prstGeom>
          <a:noFill/>
          <a:ln>
            <a:noFill/>
          </a:ln>
        </p:spPr>
      </p:sp>
      <p:grpSp>
        <p:nvGrpSpPr>
          <p:cNvPr id="126" name="Google Shape;126;p14"/>
          <p:cNvGrpSpPr/>
          <p:nvPr/>
        </p:nvGrpSpPr>
        <p:grpSpPr>
          <a:xfrm>
            <a:off x="4163613" y="0"/>
            <a:ext cx="8302137" cy="1061332"/>
            <a:chOff x="4163613" y="0"/>
            <a:chExt cx="8302137" cy="1061332"/>
          </a:xfrm>
        </p:grpSpPr>
        <p:sp>
          <p:nvSpPr>
            <p:cNvPr id="127" name="Google Shape;127;p14"/>
            <p:cNvSpPr/>
            <p:nvPr/>
          </p:nvSpPr>
          <p:spPr>
            <a:xfrm flipH="1" rot="10800000">
              <a:off x="7572410" y="0"/>
              <a:ext cx="4893340" cy="88630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flipH="1">
              <a:off x="4163613" y="236050"/>
              <a:ext cx="5100287" cy="825282"/>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4"/>
          <p:cNvSpPr/>
          <p:nvPr/>
        </p:nvSpPr>
        <p:spPr>
          <a:xfrm flipH="1" rot="10800000">
            <a:off x="5756385" y="4447500"/>
            <a:ext cx="4893340" cy="88630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130" name="Shape 130"/>
        <p:cNvGrpSpPr/>
        <p:nvPr/>
      </p:nvGrpSpPr>
      <p:grpSpPr>
        <a:xfrm>
          <a:off x="0" y="0"/>
          <a:ext cx="0" cy="0"/>
          <a:chOff x="0" y="0"/>
          <a:chExt cx="0" cy="0"/>
        </a:xfrm>
      </p:grpSpPr>
      <p:sp>
        <p:nvSpPr>
          <p:cNvPr id="131" name="Google Shape;131;p15"/>
          <p:cNvSpPr txBox="1"/>
          <p:nvPr>
            <p:ph type="title"/>
          </p:nvPr>
        </p:nvSpPr>
        <p:spPr>
          <a:xfrm>
            <a:off x="2856825" y="540375"/>
            <a:ext cx="4544700" cy="1565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2" name="Google Shape;132;p15"/>
          <p:cNvSpPr txBox="1"/>
          <p:nvPr>
            <p:ph hasCustomPrompt="1" idx="2" type="title"/>
          </p:nvPr>
        </p:nvSpPr>
        <p:spPr>
          <a:xfrm>
            <a:off x="745425" y="855513"/>
            <a:ext cx="1959000" cy="9348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59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33" name="Google Shape;133;p15"/>
          <p:cNvSpPr txBox="1"/>
          <p:nvPr>
            <p:ph idx="1" type="subTitle"/>
          </p:nvPr>
        </p:nvSpPr>
        <p:spPr>
          <a:xfrm>
            <a:off x="2856825" y="2105600"/>
            <a:ext cx="4544700" cy="458700"/>
          </a:xfrm>
          <a:prstGeom prst="rect">
            <a:avLst/>
          </a:prstGeom>
          <a:solidFill>
            <a:srgbClr val="191919">
              <a:alpha val="7738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solidFill>
                  <a:schemeClr val="accen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4" name="Google Shape;134;p15"/>
          <p:cNvSpPr/>
          <p:nvPr>
            <p:ph idx="3" type="pic"/>
          </p:nvPr>
        </p:nvSpPr>
        <p:spPr>
          <a:xfrm>
            <a:off x="0" y="2105475"/>
            <a:ext cx="9144000" cy="30381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135" name="Shape 135"/>
        <p:cNvGrpSpPr/>
        <p:nvPr/>
      </p:nvGrpSpPr>
      <p:grpSpPr>
        <a:xfrm>
          <a:off x="0" y="0"/>
          <a:ext cx="0" cy="0"/>
          <a:chOff x="0" y="0"/>
          <a:chExt cx="0" cy="0"/>
        </a:xfrm>
      </p:grpSpPr>
      <p:sp>
        <p:nvSpPr>
          <p:cNvPr id="136" name="Google Shape;136;p16"/>
          <p:cNvSpPr/>
          <p:nvPr>
            <p:ph idx="2" type="pic"/>
          </p:nvPr>
        </p:nvSpPr>
        <p:spPr>
          <a:xfrm>
            <a:off x="0" y="0"/>
            <a:ext cx="3577200" cy="5143500"/>
          </a:xfrm>
          <a:prstGeom prst="rect">
            <a:avLst/>
          </a:prstGeom>
          <a:noFill/>
          <a:ln>
            <a:noFill/>
          </a:ln>
        </p:spPr>
      </p:sp>
      <p:sp>
        <p:nvSpPr>
          <p:cNvPr id="137" name="Google Shape;137;p16"/>
          <p:cNvSpPr txBox="1"/>
          <p:nvPr>
            <p:ph type="title"/>
          </p:nvPr>
        </p:nvSpPr>
        <p:spPr>
          <a:xfrm>
            <a:off x="3882725" y="1990225"/>
            <a:ext cx="4544700" cy="1565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16"/>
          <p:cNvSpPr txBox="1"/>
          <p:nvPr>
            <p:ph hasCustomPrompt="1" idx="3" type="title"/>
          </p:nvPr>
        </p:nvSpPr>
        <p:spPr>
          <a:xfrm>
            <a:off x="6457325" y="1055413"/>
            <a:ext cx="1959000" cy="9348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59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39" name="Google Shape;139;p16"/>
          <p:cNvSpPr txBox="1"/>
          <p:nvPr>
            <p:ph idx="1" type="subTitle"/>
          </p:nvPr>
        </p:nvSpPr>
        <p:spPr>
          <a:xfrm>
            <a:off x="3871625" y="3555450"/>
            <a:ext cx="4544700" cy="458700"/>
          </a:xfrm>
          <a:prstGeom prst="rect">
            <a:avLst/>
          </a:prstGeom>
          <a:solidFill>
            <a:srgbClr val="191919">
              <a:alpha val="77380"/>
            </a:srgbClr>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500">
                <a:solidFill>
                  <a:schemeClr val="accen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0" name="Google Shape;140;p16"/>
          <p:cNvSpPr/>
          <p:nvPr/>
        </p:nvSpPr>
        <p:spPr>
          <a:xfrm rot="10800000">
            <a:off x="4333782" y="-336931"/>
            <a:ext cx="4335493" cy="771456"/>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1" name="Google Shape;141;p16"/>
          <p:cNvSpPr/>
          <p:nvPr/>
        </p:nvSpPr>
        <p:spPr>
          <a:xfrm rot="10800000">
            <a:off x="2585100" y="6"/>
            <a:ext cx="7248402" cy="60711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2" name="Google Shape;142;p16"/>
          <p:cNvSpPr/>
          <p:nvPr/>
        </p:nvSpPr>
        <p:spPr>
          <a:xfrm>
            <a:off x="7520424" y="4559675"/>
            <a:ext cx="3504025" cy="583836"/>
          </a:xfrm>
          <a:custGeom>
            <a:rect b="b" l="l" r="r" t="t"/>
            <a:pathLst>
              <a:path extrusionOk="0" h="27152" w="96430">
                <a:moveTo>
                  <a:pt x="34236" y="1"/>
                </a:moveTo>
                <a:cubicBezTo>
                  <a:pt x="13454" y="1"/>
                  <a:pt x="20844" y="12936"/>
                  <a:pt x="1" y="27151"/>
                </a:cubicBezTo>
                <a:lnTo>
                  <a:pt x="96429" y="27151"/>
                </a:lnTo>
                <a:lnTo>
                  <a:pt x="964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3" name="Google Shape;143;p16"/>
          <p:cNvSpPr/>
          <p:nvPr/>
        </p:nvSpPr>
        <p:spPr>
          <a:xfrm flipH="1">
            <a:off x="-100650" y="4831125"/>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spTree>
      <p:nvGrpSpPr>
        <p:cNvPr id="144" name="Shape 144"/>
        <p:cNvGrpSpPr/>
        <p:nvPr/>
      </p:nvGrpSpPr>
      <p:grpSpPr>
        <a:xfrm>
          <a:off x="0" y="0"/>
          <a:ext cx="0" cy="0"/>
          <a:chOff x="0" y="0"/>
          <a:chExt cx="0" cy="0"/>
        </a:xfrm>
      </p:grpSpPr>
      <p:sp>
        <p:nvSpPr>
          <p:cNvPr id="145" name="Google Shape;145;p17"/>
          <p:cNvSpPr/>
          <p:nvPr>
            <p:ph idx="2" type="pic"/>
          </p:nvPr>
        </p:nvSpPr>
        <p:spPr>
          <a:xfrm>
            <a:off x="0" y="0"/>
            <a:ext cx="9144000" cy="3291000"/>
          </a:xfrm>
          <a:prstGeom prst="rect">
            <a:avLst/>
          </a:prstGeom>
          <a:noFill/>
          <a:ln>
            <a:noFill/>
          </a:ln>
        </p:spPr>
      </p:sp>
      <p:sp>
        <p:nvSpPr>
          <p:cNvPr id="146" name="Google Shape;146;p17"/>
          <p:cNvSpPr txBox="1"/>
          <p:nvPr>
            <p:ph type="title"/>
          </p:nvPr>
        </p:nvSpPr>
        <p:spPr>
          <a:xfrm>
            <a:off x="740125" y="3291075"/>
            <a:ext cx="8368500" cy="84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7" name="Google Shape;147;p17"/>
          <p:cNvSpPr txBox="1"/>
          <p:nvPr>
            <p:ph hasCustomPrompt="1" idx="3" type="title"/>
          </p:nvPr>
        </p:nvSpPr>
        <p:spPr>
          <a:xfrm>
            <a:off x="740125" y="2356263"/>
            <a:ext cx="1959000" cy="9348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59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48" name="Google Shape;148;p17"/>
          <p:cNvSpPr txBox="1"/>
          <p:nvPr>
            <p:ph idx="1" type="subTitle"/>
          </p:nvPr>
        </p:nvSpPr>
        <p:spPr>
          <a:xfrm>
            <a:off x="716575" y="4136963"/>
            <a:ext cx="4544700" cy="458700"/>
          </a:xfrm>
          <a:prstGeom prst="rect">
            <a:avLst/>
          </a:prstGeom>
          <a:solidFill>
            <a:srgbClr val="191919">
              <a:alpha val="7738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solidFill>
                  <a:schemeClr val="accen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9" name="Google Shape;149;p17"/>
          <p:cNvSpPr/>
          <p:nvPr/>
        </p:nvSpPr>
        <p:spPr>
          <a:xfrm>
            <a:off x="5047875" y="4684804"/>
            <a:ext cx="5061799" cy="458663"/>
          </a:xfrm>
          <a:custGeom>
            <a:rect b="b" l="l" r="r" t="t"/>
            <a:pathLst>
              <a:path extrusionOk="0" h="34389" w="112397">
                <a:moveTo>
                  <a:pt x="37755" y="1"/>
                </a:moveTo>
                <a:cubicBezTo>
                  <a:pt x="32164" y="1"/>
                  <a:pt x="28004" y="3231"/>
                  <a:pt x="23723" y="7801"/>
                </a:cubicBezTo>
                <a:lnTo>
                  <a:pt x="1" y="34388"/>
                </a:lnTo>
                <a:lnTo>
                  <a:pt x="112396" y="34388"/>
                </a:lnTo>
                <a:lnTo>
                  <a:pt x="1123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150" name="Shape 150"/>
        <p:cNvGrpSpPr/>
        <p:nvPr/>
      </p:nvGrpSpPr>
      <p:grpSpPr>
        <a:xfrm>
          <a:off x="0" y="0"/>
          <a:ext cx="0" cy="0"/>
          <a:chOff x="0" y="0"/>
          <a:chExt cx="0" cy="0"/>
        </a:xfrm>
      </p:grpSpPr>
      <p:sp>
        <p:nvSpPr>
          <p:cNvPr id="151" name="Google Shape;151;p18"/>
          <p:cNvSpPr txBox="1"/>
          <p:nvPr>
            <p:ph hasCustomPrompt="1" type="title"/>
          </p:nvPr>
        </p:nvSpPr>
        <p:spPr>
          <a:xfrm>
            <a:off x="824438" y="1037924"/>
            <a:ext cx="3376200" cy="825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10000"/>
              <a:buNone/>
              <a:defRPr sz="54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52" name="Google Shape;152;p18"/>
          <p:cNvSpPr txBox="1"/>
          <p:nvPr>
            <p:ph idx="1" type="subTitle"/>
          </p:nvPr>
        </p:nvSpPr>
        <p:spPr>
          <a:xfrm>
            <a:off x="824438" y="1863703"/>
            <a:ext cx="3376200" cy="423300"/>
          </a:xfrm>
          <a:prstGeom prst="rect">
            <a:avLst/>
          </a:prstGeom>
          <a:solidFill>
            <a:srgbClr val="191919">
              <a:alpha val="77380"/>
            </a:srgbClr>
          </a:solidFill>
        </p:spPr>
        <p:txBody>
          <a:bodyPr anchorCtr="0" anchor="ctr" bIns="91425" lIns="91425" spcFirstLastPara="1" rIns="91425" wrap="square" tIns="91425">
            <a:noAutofit/>
          </a:bodyPr>
          <a:lstStyle>
            <a:lvl1pPr lvl="0" rtl="0" algn="ctr">
              <a:spcBef>
                <a:spcPts val="0"/>
              </a:spcBef>
              <a:spcAft>
                <a:spcPts val="0"/>
              </a:spcAft>
              <a:buSzPts val="1200"/>
              <a:buNone/>
              <a:defRPr sz="1500">
                <a:solidFill>
                  <a:schemeClr val="accent1"/>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3" name="Google Shape;153;p18"/>
          <p:cNvSpPr txBox="1"/>
          <p:nvPr>
            <p:ph hasCustomPrompt="1" idx="2" type="title"/>
          </p:nvPr>
        </p:nvSpPr>
        <p:spPr>
          <a:xfrm>
            <a:off x="4943338" y="1037924"/>
            <a:ext cx="3376200" cy="825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0000"/>
              <a:buNone/>
              <a:defRPr sz="54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54" name="Google Shape;154;p18"/>
          <p:cNvSpPr txBox="1"/>
          <p:nvPr>
            <p:ph idx="3" type="subTitle"/>
          </p:nvPr>
        </p:nvSpPr>
        <p:spPr>
          <a:xfrm>
            <a:off x="4943338" y="1863703"/>
            <a:ext cx="3376200" cy="423300"/>
          </a:xfrm>
          <a:prstGeom prst="rect">
            <a:avLst/>
          </a:prstGeom>
          <a:solidFill>
            <a:srgbClr val="191919">
              <a:alpha val="77380"/>
            </a:srgbClr>
          </a:solidFill>
        </p:spPr>
        <p:txBody>
          <a:bodyPr anchorCtr="0" anchor="ctr" bIns="91425" lIns="91425" spcFirstLastPara="1" rIns="91425" wrap="square" tIns="91425">
            <a:noAutofit/>
          </a:bodyPr>
          <a:lstStyle>
            <a:lvl1pPr lvl="0" rtl="0" algn="ctr">
              <a:spcBef>
                <a:spcPts val="0"/>
              </a:spcBef>
              <a:spcAft>
                <a:spcPts val="0"/>
              </a:spcAft>
              <a:buSzPts val="1200"/>
              <a:buNone/>
              <a:defRPr sz="1500">
                <a:solidFill>
                  <a:schemeClr val="accent1"/>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5" name="Google Shape;155;p18"/>
          <p:cNvSpPr txBox="1"/>
          <p:nvPr>
            <p:ph hasCustomPrompt="1" idx="4" type="title"/>
          </p:nvPr>
        </p:nvSpPr>
        <p:spPr>
          <a:xfrm>
            <a:off x="4943338" y="2856499"/>
            <a:ext cx="3376200" cy="825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0000"/>
              <a:buNone/>
              <a:defRPr sz="54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56" name="Google Shape;156;p18"/>
          <p:cNvSpPr txBox="1"/>
          <p:nvPr>
            <p:ph idx="5" type="subTitle"/>
          </p:nvPr>
        </p:nvSpPr>
        <p:spPr>
          <a:xfrm>
            <a:off x="4943338" y="3682278"/>
            <a:ext cx="3376200" cy="423300"/>
          </a:xfrm>
          <a:prstGeom prst="rect">
            <a:avLst/>
          </a:prstGeom>
          <a:solidFill>
            <a:srgbClr val="191919">
              <a:alpha val="77380"/>
            </a:srgbClr>
          </a:solidFill>
        </p:spPr>
        <p:txBody>
          <a:bodyPr anchorCtr="0" anchor="ctr" bIns="91425" lIns="91425" spcFirstLastPara="1" rIns="91425" wrap="square" tIns="91425">
            <a:noAutofit/>
          </a:bodyPr>
          <a:lstStyle>
            <a:lvl1pPr lvl="0" rtl="0" algn="ctr">
              <a:spcBef>
                <a:spcPts val="0"/>
              </a:spcBef>
              <a:spcAft>
                <a:spcPts val="0"/>
              </a:spcAft>
              <a:buSzPts val="1200"/>
              <a:buNone/>
              <a:defRPr sz="1500">
                <a:solidFill>
                  <a:schemeClr val="accent1"/>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7" name="Google Shape;157;p18"/>
          <p:cNvSpPr txBox="1"/>
          <p:nvPr>
            <p:ph hasCustomPrompt="1" idx="6" type="title"/>
          </p:nvPr>
        </p:nvSpPr>
        <p:spPr>
          <a:xfrm>
            <a:off x="824438" y="2856499"/>
            <a:ext cx="3376200" cy="825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0000"/>
              <a:buNone/>
              <a:defRPr sz="54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58" name="Google Shape;158;p18"/>
          <p:cNvSpPr txBox="1"/>
          <p:nvPr>
            <p:ph idx="7" type="subTitle"/>
          </p:nvPr>
        </p:nvSpPr>
        <p:spPr>
          <a:xfrm>
            <a:off x="824438" y="3682278"/>
            <a:ext cx="3376200" cy="423300"/>
          </a:xfrm>
          <a:prstGeom prst="rect">
            <a:avLst/>
          </a:prstGeom>
          <a:solidFill>
            <a:srgbClr val="191919">
              <a:alpha val="77380"/>
            </a:srgbClr>
          </a:solidFill>
        </p:spPr>
        <p:txBody>
          <a:bodyPr anchorCtr="0" anchor="ctr" bIns="91425" lIns="91425" spcFirstLastPara="1" rIns="91425" wrap="square" tIns="91425">
            <a:noAutofit/>
          </a:bodyPr>
          <a:lstStyle>
            <a:lvl1pPr lvl="0" rtl="0" algn="ctr">
              <a:spcBef>
                <a:spcPts val="0"/>
              </a:spcBef>
              <a:spcAft>
                <a:spcPts val="0"/>
              </a:spcAft>
              <a:buSzPts val="1200"/>
              <a:buNone/>
              <a:defRPr sz="1500">
                <a:solidFill>
                  <a:schemeClr val="accent1"/>
                </a:solidFill>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159" name="Google Shape;159;p18"/>
          <p:cNvGrpSpPr/>
          <p:nvPr/>
        </p:nvGrpSpPr>
        <p:grpSpPr>
          <a:xfrm>
            <a:off x="-387859" y="4711613"/>
            <a:ext cx="6511559" cy="713283"/>
            <a:chOff x="-387859" y="4711613"/>
            <a:chExt cx="6511559" cy="713283"/>
          </a:xfrm>
        </p:grpSpPr>
        <p:sp>
          <p:nvSpPr>
            <p:cNvPr id="160" name="Google Shape;160;p18"/>
            <p:cNvSpPr/>
            <p:nvPr/>
          </p:nvSpPr>
          <p:spPr>
            <a:xfrm flipH="1">
              <a:off x="-387859" y="4711613"/>
              <a:ext cx="6006384" cy="713283"/>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flipH="1">
              <a:off x="-2" y="4845238"/>
              <a:ext cx="6123702"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8"/>
          <p:cNvGrpSpPr/>
          <p:nvPr/>
        </p:nvGrpSpPr>
        <p:grpSpPr>
          <a:xfrm>
            <a:off x="771450" y="-221693"/>
            <a:ext cx="8440624" cy="755468"/>
            <a:chOff x="771450" y="-221693"/>
            <a:chExt cx="8440624" cy="755468"/>
          </a:xfrm>
        </p:grpSpPr>
        <p:sp>
          <p:nvSpPr>
            <p:cNvPr id="163" name="Google Shape;163;p18"/>
            <p:cNvSpPr/>
            <p:nvPr/>
          </p:nvSpPr>
          <p:spPr>
            <a:xfrm flipH="1" rot="10800000">
              <a:off x="4551900" y="35"/>
              <a:ext cx="4591997" cy="533740"/>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flipH="1" rot="10800000">
              <a:off x="771450" y="-221693"/>
              <a:ext cx="8440624" cy="569918"/>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8"/>
          <p:cNvGrpSpPr/>
          <p:nvPr/>
        </p:nvGrpSpPr>
        <p:grpSpPr>
          <a:xfrm>
            <a:off x="8489752" y="4608582"/>
            <a:ext cx="893698" cy="783595"/>
            <a:chOff x="1345850" y="-1528825"/>
            <a:chExt cx="630075" cy="552450"/>
          </a:xfrm>
        </p:grpSpPr>
        <p:grpSp>
          <p:nvGrpSpPr>
            <p:cNvPr id="166" name="Google Shape;166;p18"/>
            <p:cNvGrpSpPr/>
            <p:nvPr/>
          </p:nvGrpSpPr>
          <p:grpSpPr>
            <a:xfrm>
              <a:off x="1345850" y="-1373475"/>
              <a:ext cx="630075" cy="86400"/>
              <a:chOff x="1345850" y="-1520175"/>
              <a:chExt cx="630075" cy="86400"/>
            </a:xfrm>
          </p:grpSpPr>
          <p:sp>
            <p:nvSpPr>
              <p:cNvPr id="167" name="Google Shape;167;p18"/>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8"/>
            <p:cNvGrpSpPr/>
            <p:nvPr/>
          </p:nvGrpSpPr>
          <p:grpSpPr>
            <a:xfrm>
              <a:off x="1345850" y="-1528825"/>
              <a:ext cx="630075" cy="86400"/>
              <a:chOff x="1345850" y="-1520175"/>
              <a:chExt cx="630075" cy="86400"/>
            </a:xfrm>
          </p:grpSpPr>
          <p:sp>
            <p:nvSpPr>
              <p:cNvPr id="172" name="Google Shape;172;p18"/>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8"/>
            <p:cNvGrpSpPr/>
            <p:nvPr/>
          </p:nvGrpSpPr>
          <p:grpSpPr>
            <a:xfrm>
              <a:off x="1345850" y="-1218125"/>
              <a:ext cx="630075" cy="86400"/>
              <a:chOff x="1345850" y="-1520175"/>
              <a:chExt cx="630075" cy="86400"/>
            </a:xfrm>
          </p:grpSpPr>
          <p:sp>
            <p:nvSpPr>
              <p:cNvPr id="177" name="Google Shape;177;p18"/>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8"/>
            <p:cNvGrpSpPr/>
            <p:nvPr/>
          </p:nvGrpSpPr>
          <p:grpSpPr>
            <a:xfrm>
              <a:off x="1345850" y="-1062775"/>
              <a:ext cx="630075" cy="86400"/>
              <a:chOff x="1345850" y="-1520175"/>
              <a:chExt cx="630075" cy="86400"/>
            </a:xfrm>
          </p:grpSpPr>
          <p:sp>
            <p:nvSpPr>
              <p:cNvPr id="182" name="Google Shape;182;p18"/>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186" name="Shape 186"/>
        <p:cNvGrpSpPr/>
        <p:nvPr/>
      </p:nvGrpSpPr>
      <p:grpSpPr>
        <a:xfrm>
          <a:off x="0" y="0"/>
          <a:ext cx="0" cy="0"/>
          <a:chOff x="0" y="0"/>
          <a:chExt cx="0" cy="0"/>
        </a:xfrm>
      </p:grpSpPr>
      <p:sp>
        <p:nvSpPr>
          <p:cNvPr id="187" name="Google Shape;187;p19"/>
          <p:cNvSpPr txBox="1"/>
          <p:nvPr>
            <p:ph hasCustomPrompt="1" type="title"/>
          </p:nvPr>
        </p:nvSpPr>
        <p:spPr>
          <a:xfrm>
            <a:off x="1306825" y="1341988"/>
            <a:ext cx="1350000" cy="4233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0000"/>
              <a:buNone/>
              <a:defRPr sz="29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8" name="Google Shape;188;p19"/>
          <p:cNvSpPr txBox="1"/>
          <p:nvPr>
            <p:ph idx="2" type="title"/>
          </p:nvPr>
        </p:nvSpPr>
        <p:spPr>
          <a:xfrm>
            <a:off x="1097575" y="3149650"/>
            <a:ext cx="17685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189" name="Google Shape;189;p19"/>
          <p:cNvSpPr txBox="1"/>
          <p:nvPr>
            <p:ph idx="1" type="subTitle"/>
          </p:nvPr>
        </p:nvSpPr>
        <p:spPr>
          <a:xfrm>
            <a:off x="1097575" y="3577325"/>
            <a:ext cx="1768500" cy="9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0" name="Google Shape;190;p19"/>
          <p:cNvSpPr txBox="1"/>
          <p:nvPr>
            <p:ph hasCustomPrompt="1" idx="3" type="title"/>
          </p:nvPr>
        </p:nvSpPr>
        <p:spPr>
          <a:xfrm>
            <a:off x="3896990" y="1341988"/>
            <a:ext cx="1350000" cy="4233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0000"/>
              <a:buNone/>
              <a:defRPr sz="29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1" name="Google Shape;191;p19"/>
          <p:cNvSpPr txBox="1"/>
          <p:nvPr>
            <p:ph idx="4" type="title"/>
          </p:nvPr>
        </p:nvSpPr>
        <p:spPr>
          <a:xfrm>
            <a:off x="3687740" y="3149650"/>
            <a:ext cx="17685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192" name="Google Shape;192;p19"/>
          <p:cNvSpPr txBox="1"/>
          <p:nvPr>
            <p:ph idx="5" type="subTitle"/>
          </p:nvPr>
        </p:nvSpPr>
        <p:spPr>
          <a:xfrm>
            <a:off x="3687740" y="3577325"/>
            <a:ext cx="1768500" cy="9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3" name="Google Shape;193;p19"/>
          <p:cNvSpPr txBox="1"/>
          <p:nvPr>
            <p:ph hasCustomPrompt="1" idx="6" type="title"/>
          </p:nvPr>
        </p:nvSpPr>
        <p:spPr>
          <a:xfrm>
            <a:off x="6487175" y="1341988"/>
            <a:ext cx="1350000" cy="4233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0000"/>
              <a:buNone/>
              <a:defRPr sz="29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4" name="Google Shape;194;p19"/>
          <p:cNvSpPr txBox="1"/>
          <p:nvPr>
            <p:ph idx="7" type="title"/>
          </p:nvPr>
        </p:nvSpPr>
        <p:spPr>
          <a:xfrm>
            <a:off x="6277925" y="3149650"/>
            <a:ext cx="17685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195" name="Google Shape;195;p19"/>
          <p:cNvSpPr txBox="1"/>
          <p:nvPr>
            <p:ph idx="8" type="subTitle"/>
          </p:nvPr>
        </p:nvSpPr>
        <p:spPr>
          <a:xfrm>
            <a:off x="6277925" y="3577325"/>
            <a:ext cx="1768500" cy="9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6" name="Google Shape;196;p19"/>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7" name="Google Shape;197;p19"/>
          <p:cNvGrpSpPr/>
          <p:nvPr/>
        </p:nvGrpSpPr>
        <p:grpSpPr>
          <a:xfrm>
            <a:off x="1945325" y="-434550"/>
            <a:ext cx="9445453" cy="930488"/>
            <a:chOff x="1945325" y="-434550"/>
            <a:chExt cx="9445453" cy="930488"/>
          </a:xfrm>
        </p:grpSpPr>
        <p:grpSp>
          <p:nvGrpSpPr>
            <p:cNvPr id="198" name="Google Shape;198;p19"/>
            <p:cNvGrpSpPr/>
            <p:nvPr/>
          </p:nvGrpSpPr>
          <p:grpSpPr>
            <a:xfrm rot="10800000">
              <a:off x="5343163" y="-12"/>
              <a:ext cx="3800825" cy="495950"/>
              <a:chOff x="-12" y="4647538"/>
              <a:chExt cx="3800825" cy="495950"/>
            </a:xfrm>
          </p:grpSpPr>
          <p:sp>
            <p:nvSpPr>
              <p:cNvPr id="199" name="Google Shape;199;p19"/>
              <p:cNvSpPr/>
              <p:nvPr/>
            </p:nvSpPr>
            <p:spPr>
              <a:xfrm rot="10800000">
                <a:off x="1727563" y="4647538"/>
                <a:ext cx="2073250" cy="495950"/>
              </a:xfrm>
              <a:custGeom>
                <a:rect b="b" l="l" r="r" t="t"/>
                <a:pathLst>
                  <a:path extrusionOk="0" h="19838" w="82930">
                    <a:moveTo>
                      <a:pt x="27852" y="19837"/>
                    </a:moveTo>
                    <a:lnTo>
                      <a:pt x="82930" y="19837"/>
                    </a:lnTo>
                    <a:lnTo>
                      <a:pt x="82930" y="0"/>
                    </a:lnTo>
                    <a:lnTo>
                      <a:pt x="1" y="0"/>
                    </a:lnTo>
                    <a:lnTo>
                      <a:pt x="17522" y="16348"/>
                    </a:lnTo>
                    <a:cubicBezTo>
                      <a:pt x="19838" y="18512"/>
                      <a:pt x="23723" y="19837"/>
                      <a:pt x="27852" y="198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flipH="1" rot="10800000">
                <a:off x="-12" y="4647538"/>
                <a:ext cx="2073250" cy="495950"/>
              </a:xfrm>
              <a:custGeom>
                <a:rect b="b" l="l" r="r" t="t"/>
                <a:pathLst>
                  <a:path extrusionOk="0" h="19838" w="82930">
                    <a:moveTo>
                      <a:pt x="27852" y="19837"/>
                    </a:moveTo>
                    <a:lnTo>
                      <a:pt x="82930" y="19837"/>
                    </a:lnTo>
                    <a:lnTo>
                      <a:pt x="82930" y="0"/>
                    </a:lnTo>
                    <a:lnTo>
                      <a:pt x="1" y="0"/>
                    </a:lnTo>
                    <a:lnTo>
                      <a:pt x="17522" y="16348"/>
                    </a:lnTo>
                    <a:cubicBezTo>
                      <a:pt x="19838" y="18512"/>
                      <a:pt x="23723" y="19837"/>
                      <a:pt x="27852" y="198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9"/>
            <p:cNvSpPr/>
            <p:nvPr/>
          </p:nvSpPr>
          <p:spPr>
            <a:xfrm flipH="1" rot="10800000">
              <a:off x="1945325" y="-434550"/>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9"/>
          <p:cNvGrpSpPr/>
          <p:nvPr/>
        </p:nvGrpSpPr>
        <p:grpSpPr>
          <a:xfrm>
            <a:off x="-104000" y="4608571"/>
            <a:ext cx="9312000" cy="801054"/>
            <a:chOff x="-104000" y="4608571"/>
            <a:chExt cx="9312000" cy="801054"/>
          </a:xfrm>
        </p:grpSpPr>
        <p:sp>
          <p:nvSpPr>
            <p:cNvPr id="203" name="Google Shape;203;p19"/>
            <p:cNvSpPr/>
            <p:nvPr/>
          </p:nvSpPr>
          <p:spPr>
            <a:xfrm rot="10800000">
              <a:off x="-42550" y="4608571"/>
              <a:ext cx="2073250" cy="657183"/>
            </a:xfrm>
            <a:custGeom>
              <a:rect b="b" l="l" r="r" t="t"/>
              <a:pathLst>
                <a:path extrusionOk="0" h="19838" w="82930">
                  <a:moveTo>
                    <a:pt x="27852" y="19837"/>
                  </a:moveTo>
                  <a:lnTo>
                    <a:pt x="82930" y="19837"/>
                  </a:lnTo>
                  <a:lnTo>
                    <a:pt x="82930" y="0"/>
                  </a:lnTo>
                  <a:lnTo>
                    <a:pt x="1" y="0"/>
                  </a:lnTo>
                  <a:lnTo>
                    <a:pt x="17522" y="16348"/>
                  </a:lnTo>
                  <a:cubicBezTo>
                    <a:pt x="19838" y="18512"/>
                    <a:pt x="23723" y="19837"/>
                    <a:pt x="27852" y="19837"/>
                  </a:cubicBez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flipH="1">
              <a:off x="-42648" y="4730825"/>
              <a:ext cx="3939648" cy="678800"/>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19"/>
            <p:cNvCxnSpPr/>
            <p:nvPr/>
          </p:nvCxnSpPr>
          <p:spPr>
            <a:xfrm>
              <a:off x="-104000" y="4937175"/>
              <a:ext cx="9312000" cy="0"/>
            </a:xfrm>
            <a:prstGeom prst="straightConnector1">
              <a:avLst/>
            </a:prstGeom>
            <a:noFill/>
            <a:ln cap="flat" cmpd="sng" w="38100">
              <a:solidFill>
                <a:schemeClr val="accent1"/>
              </a:solidFill>
              <a:prstDash val="solid"/>
              <a:round/>
              <a:headEnd len="med" w="med" type="none"/>
              <a:tailEnd len="med" w="med" type="none"/>
            </a:ln>
          </p:spPr>
        </p:cxnSp>
      </p:grpSp>
      <p:grpSp>
        <p:nvGrpSpPr>
          <p:cNvPr id="206" name="Google Shape;206;p19"/>
          <p:cNvGrpSpPr/>
          <p:nvPr/>
        </p:nvGrpSpPr>
        <p:grpSpPr>
          <a:xfrm>
            <a:off x="8427427" y="2137370"/>
            <a:ext cx="893698" cy="783595"/>
            <a:chOff x="1345850" y="-1528825"/>
            <a:chExt cx="630075" cy="552450"/>
          </a:xfrm>
        </p:grpSpPr>
        <p:grpSp>
          <p:nvGrpSpPr>
            <p:cNvPr id="207" name="Google Shape;207;p19"/>
            <p:cNvGrpSpPr/>
            <p:nvPr/>
          </p:nvGrpSpPr>
          <p:grpSpPr>
            <a:xfrm>
              <a:off x="1345850" y="-1373475"/>
              <a:ext cx="630075" cy="86400"/>
              <a:chOff x="1345850" y="-1520175"/>
              <a:chExt cx="630075" cy="86400"/>
            </a:xfrm>
          </p:grpSpPr>
          <p:sp>
            <p:nvSpPr>
              <p:cNvPr id="208" name="Google Shape;208;p1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9"/>
            <p:cNvGrpSpPr/>
            <p:nvPr/>
          </p:nvGrpSpPr>
          <p:grpSpPr>
            <a:xfrm>
              <a:off x="1345850" y="-1528825"/>
              <a:ext cx="630075" cy="86400"/>
              <a:chOff x="1345850" y="-1520175"/>
              <a:chExt cx="630075" cy="86400"/>
            </a:xfrm>
          </p:grpSpPr>
          <p:sp>
            <p:nvSpPr>
              <p:cNvPr id="213" name="Google Shape;213;p1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9"/>
            <p:cNvGrpSpPr/>
            <p:nvPr/>
          </p:nvGrpSpPr>
          <p:grpSpPr>
            <a:xfrm>
              <a:off x="1345850" y="-1218125"/>
              <a:ext cx="630075" cy="86400"/>
              <a:chOff x="1345850" y="-1520175"/>
              <a:chExt cx="630075" cy="86400"/>
            </a:xfrm>
          </p:grpSpPr>
          <p:sp>
            <p:nvSpPr>
              <p:cNvPr id="218" name="Google Shape;218;p1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9"/>
            <p:cNvGrpSpPr/>
            <p:nvPr/>
          </p:nvGrpSpPr>
          <p:grpSpPr>
            <a:xfrm>
              <a:off x="1345850" y="-1062775"/>
              <a:ext cx="630075" cy="86400"/>
              <a:chOff x="1345850" y="-1520175"/>
              <a:chExt cx="630075" cy="86400"/>
            </a:xfrm>
          </p:grpSpPr>
          <p:sp>
            <p:nvSpPr>
              <p:cNvPr id="223" name="Google Shape;223;p1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 name="Google Shape;227;p19"/>
          <p:cNvGrpSpPr/>
          <p:nvPr/>
        </p:nvGrpSpPr>
        <p:grpSpPr>
          <a:xfrm>
            <a:off x="-177123" y="2137370"/>
            <a:ext cx="893698" cy="783595"/>
            <a:chOff x="1345850" y="-1528825"/>
            <a:chExt cx="630075" cy="552450"/>
          </a:xfrm>
        </p:grpSpPr>
        <p:grpSp>
          <p:nvGrpSpPr>
            <p:cNvPr id="228" name="Google Shape;228;p19"/>
            <p:cNvGrpSpPr/>
            <p:nvPr/>
          </p:nvGrpSpPr>
          <p:grpSpPr>
            <a:xfrm>
              <a:off x="1345850" y="-1373475"/>
              <a:ext cx="630075" cy="86400"/>
              <a:chOff x="1345850" y="-1520175"/>
              <a:chExt cx="630075" cy="86400"/>
            </a:xfrm>
          </p:grpSpPr>
          <p:sp>
            <p:nvSpPr>
              <p:cNvPr id="229" name="Google Shape;229;p1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9"/>
            <p:cNvGrpSpPr/>
            <p:nvPr/>
          </p:nvGrpSpPr>
          <p:grpSpPr>
            <a:xfrm>
              <a:off x="1345850" y="-1528825"/>
              <a:ext cx="630075" cy="86400"/>
              <a:chOff x="1345850" y="-1520175"/>
              <a:chExt cx="630075" cy="86400"/>
            </a:xfrm>
          </p:grpSpPr>
          <p:sp>
            <p:nvSpPr>
              <p:cNvPr id="234" name="Google Shape;234;p1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9"/>
            <p:cNvGrpSpPr/>
            <p:nvPr/>
          </p:nvGrpSpPr>
          <p:grpSpPr>
            <a:xfrm>
              <a:off x="1345850" y="-1218125"/>
              <a:ext cx="630075" cy="86400"/>
              <a:chOff x="1345850" y="-1520175"/>
              <a:chExt cx="630075" cy="86400"/>
            </a:xfrm>
          </p:grpSpPr>
          <p:sp>
            <p:nvSpPr>
              <p:cNvPr id="239" name="Google Shape;239;p1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9"/>
            <p:cNvGrpSpPr/>
            <p:nvPr/>
          </p:nvGrpSpPr>
          <p:grpSpPr>
            <a:xfrm>
              <a:off x="1345850" y="-1062775"/>
              <a:ext cx="630075" cy="86400"/>
              <a:chOff x="1345850" y="-1520175"/>
              <a:chExt cx="630075" cy="86400"/>
            </a:xfrm>
          </p:grpSpPr>
          <p:sp>
            <p:nvSpPr>
              <p:cNvPr id="244" name="Google Shape;244;p1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48" name="Shape 248"/>
        <p:cNvGrpSpPr/>
        <p:nvPr/>
      </p:nvGrpSpPr>
      <p:grpSpPr>
        <a:xfrm>
          <a:off x="0" y="0"/>
          <a:ext cx="0" cy="0"/>
          <a:chOff x="0" y="0"/>
          <a:chExt cx="0" cy="0"/>
        </a:xfrm>
      </p:grpSpPr>
      <p:sp>
        <p:nvSpPr>
          <p:cNvPr id="249" name="Google Shape;24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0" name="Google Shape;250;p20"/>
          <p:cNvGrpSpPr/>
          <p:nvPr/>
        </p:nvGrpSpPr>
        <p:grpSpPr>
          <a:xfrm rot="-9524580">
            <a:off x="35072" y="2106535"/>
            <a:ext cx="147302" cy="930429"/>
            <a:chOff x="1829125" y="-1934425"/>
            <a:chExt cx="94925" cy="725025"/>
          </a:xfrm>
        </p:grpSpPr>
        <p:cxnSp>
          <p:nvCxnSpPr>
            <p:cNvPr id="251" name="Google Shape;251;p20"/>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252" name="Google Shape;252;p20"/>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253" name="Google Shape;253;p20"/>
          <p:cNvSpPr/>
          <p:nvPr/>
        </p:nvSpPr>
        <p:spPr>
          <a:xfrm rot="10800000">
            <a:off x="-5123" y="-530646"/>
            <a:ext cx="4227973" cy="856646"/>
          </a:xfrm>
          <a:custGeom>
            <a:rect b="b" l="l" r="r" t="t"/>
            <a:pathLst>
              <a:path extrusionOk="0" h="27152" w="96430">
                <a:moveTo>
                  <a:pt x="34236" y="1"/>
                </a:moveTo>
                <a:cubicBezTo>
                  <a:pt x="13454" y="1"/>
                  <a:pt x="20844" y="12936"/>
                  <a:pt x="1" y="27151"/>
                </a:cubicBezTo>
                <a:lnTo>
                  <a:pt x="96429" y="27151"/>
                </a:lnTo>
                <a:lnTo>
                  <a:pt x="964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rot="10800000">
            <a:off x="-950685" y="-490121"/>
            <a:ext cx="5331409" cy="7174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6645740" y="4839129"/>
            <a:ext cx="5331409" cy="7174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0"/>
          <p:cNvGrpSpPr/>
          <p:nvPr/>
        </p:nvGrpSpPr>
        <p:grpSpPr>
          <a:xfrm>
            <a:off x="8349352" y="7"/>
            <a:ext cx="893698" cy="783595"/>
            <a:chOff x="1345850" y="-1528825"/>
            <a:chExt cx="630075" cy="552450"/>
          </a:xfrm>
        </p:grpSpPr>
        <p:grpSp>
          <p:nvGrpSpPr>
            <p:cNvPr id="257" name="Google Shape;257;p20"/>
            <p:cNvGrpSpPr/>
            <p:nvPr/>
          </p:nvGrpSpPr>
          <p:grpSpPr>
            <a:xfrm>
              <a:off x="1345850" y="-1373475"/>
              <a:ext cx="630075" cy="86400"/>
              <a:chOff x="1345850" y="-1520175"/>
              <a:chExt cx="630075" cy="86400"/>
            </a:xfrm>
          </p:grpSpPr>
          <p:sp>
            <p:nvSpPr>
              <p:cNvPr id="258" name="Google Shape;258;p2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20"/>
            <p:cNvGrpSpPr/>
            <p:nvPr/>
          </p:nvGrpSpPr>
          <p:grpSpPr>
            <a:xfrm>
              <a:off x="1345850" y="-1528825"/>
              <a:ext cx="630075" cy="86400"/>
              <a:chOff x="1345850" y="-1520175"/>
              <a:chExt cx="630075" cy="86400"/>
            </a:xfrm>
          </p:grpSpPr>
          <p:sp>
            <p:nvSpPr>
              <p:cNvPr id="263" name="Google Shape;263;p2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0"/>
            <p:cNvGrpSpPr/>
            <p:nvPr/>
          </p:nvGrpSpPr>
          <p:grpSpPr>
            <a:xfrm>
              <a:off x="1345850" y="-1218125"/>
              <a:ext cx="630075" cy="86400"/>
              <a:chOff x="1345850" y="-1520175"/>
              <a:chExt cx="630075" cy="86400"/>
            </a:xfrm>
          </p:grpSpPr>
          <p:sp>
            <p:nvSpPr>
              <p:cNvPr id="268" name="Google Shape;268;p2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0"/>
            <p:cNvGrpSpPr/>
            <p:nvPr/>
          </p:nvGrpSpPr>
          <p:grpSpPr>
            <a:xfrm>
              <a:off x="1345850" y="-1062775"/>
              <a:ext cx="630075" cy="86400"/>
              <a:chOff x="1345850" y="-1520175"/>
              <a:chExt cx="630075" cy="86400"/>
            </a:xfrm>
          </p:grpSpPr>
          <p:sp>
            <p:nvSpPr>
              <p:cNvPr id="273" name="Google Shape;273;p2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3"/>
          <p:cNvSpPr txBox="1"/>
          <p:nvPr>
            <p:ph type="title"/>
          </p:nvPr>
        </p:nvSpPr>
        <p:spPr>
          <a:xfrm>
            <a:off x="716575" y="2268325"/>
            <a:ext cx="4117200" cy="1565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6" name="Google Shape;36;p3"/>
          <p:cNvSpPr txBox="1"/>
          <p:nvPr>
            <p:ph hasCustomPrompt="1" idx="2" type="title"/>
          </p:nvPr>
        </p:nvSpPr>
        <p:spPr>
          <a:xfrm>
            <a:off x="716575" y="1333400"/>
            <a:ext cx="1959000" cy="9348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59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7" name="Google Shape;37;p3"/>
          <p:cNvSpPr txBox="1"/>
          <p:nvPr>
            <p:ph idx="1" type="subTitle"/>
          </p:nvPr>
        </p:nvSpPr>
        <p:spPr>
          <a:xfrm>
            <a:off x="716575" y="3833550"/>
            <a:ext cx="4117200" cy="458700"/>
          </a:xfrm>
          <a:prstGeom prst="rect">
            <a:avLst/>
          </a:prstGeom>
          <a:solidFill>
            <a:srgbClr val="191919">
              <a:alpha val="77380"/>
            </a:srgbClr>
          </a:solidFill>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500">
                <a:solidFill>
                  <a:schemeClr val="accent2"/>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8" name="Google Shape;38;p3"/>
          <p:cNvSpPr/>
          <p:nvPr>
            <p:ph idx="3" type="pic"/>
          </p:nvPr>
        </p:nvSpPr>
        <p:spPr>
          <a:xfrm>
            <a:off x="5114275" y="0"/>
            <a:ext cx="4029600" cy="51822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77" name="Shape 277"/>
        <p:cNvGrpSpPr/>
        <p:nvPr/>
      </p:nvGrpSpPr>
      <p:grpSpPr>
        <a:xfrm>
          <a:off x="0" y="0"/>
          <a:ext cx="0" cy="0"/>
          <a:chOff x="0" y="0"/>
          <a:chExt cx="0" cy="0"/>
        </a:xfrm>
      </p:grpSpPr>
      <p:sp>
        <p:nvSpPr>
          <p:cNvPr id="278" name="Google Shape;27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79" name="Google Shape;279;p21"/>
          <p:cNvGrpSpPr/>
          <p:nvPr/>
        </p:nvGrpSpPr>
        <p:grpSpPr>
          <a:xfrm>
            <a:off x="-159703" y="3278958"/>
            <a:ext cx="812842" cy="1039163"/>
            <a:chOff x="-159703" y="3278958"/>
            <a:chExt cx="812842" cy="1039163"/>
          </a:xfrm>
        </p:grpSpPr>
        <p:grpSp>
          <p:nvGrpSpPr>
            <p:cNvPr id="280" name="Google Shape;280;p21"/>
            <p:cNvGrpSpPr/>
            <p:nvPr/>
          </p:nvGrpSpPr>
          <p:grpSpPr>
            <a:xfrm rot="-9524580">
              <a:off x="137984" y="3472935"/>
              <a:ext cx="147302" cy="930429"/>
              <a:chOff x="1829125" y="-1934425"/>
              <a:chExt cx="94925" cy="725025"/>
            </a:xfrm>
          </p:grpSpPr>
          <p:cxnSp>
            <p:nvCxnSpPr>
              <p:cNvPr id="281" name="Google Shape;281;p21"/>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282" name="Google Shape;282;p21"/>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grpSp>
          <p:nvGrpSpPr>
            <p:cNvPr id="283" name="Google Shape;283;p21"/>
            <p:cNvGrpSpPr/>
            <p:nvPr/>
          </p:nvGrpSpPr>
          <p:grpSpPr>
            <a:xfrm>
              <a:off x="3" y="3278958"/>
              <a:ext cx="653136" cy="572725"/>
              <a:chOff x="1345850" y="-1528825"/>
              <a:chExt cx="630075" cy="552450"/>
            </a:xfrm>
          </p:grpSpPr>
          <p:grpSp>
            <p:nvGrpSpPr>
              <p:cNvPr id="284" name="Google Shape;284;p21"/>
              <p:cNvGrpSpPr/>
              <p:nvPr/>
            </p:nvGrpSpPr>
            <p:grpSpPr>
              <a:xfrm>
                <a:off x="1345850" y="-1373475"/>
                <a:ext cx="630075" cy="86400"/>
                <a:chOff x="1345850" y="-1520175"/>
                <a:chExt cx="630075" cy="86400"/>
              </a:xfrm>
            </p:grpSpPr>
            <p:sp>
              <p:nvSpPr>
                <p:cNvPr id="285" name="Google Shape;285;p21"/>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21"/>
              <p:cNvGrpSpPr/>
              <p:nvPr/>
            </p:nvGrpSpPr>
            <p:grpSpPr>
              <a:xfrm>
                <a:off x="1345850" y="-1528825"/>
                <a:ext cx="630075" cy="86400"/>
                <a:chOff x="1345850" y="-1520175"/>
                <a:chExt cx="630075" cy="86400"/>
              </a:xfrm>
            </p:grpSpPr>
            <p:sp>
              <p:nvSpPr>
                <p:cNvPr id="290" name="Google Shape;290;p21"/>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1"/>
              <p:cNvGrpSpPr/>
              <p:nvPr/>
            </p:nvGrpSpPr>
            <p:grpSpPr>
              <a:xfrm>
                <a:off x="1345850" y="-1218125"/>
                <a:ext cx="630075" cy="86400"/>
                <a:chOff x="1345850" y="-1520175"/>
                <a:chExt cx="630075" cy="86400"/>
              </a:xfrm>
            </p:grpSpPr>
            <p:sp>
              <p:nvSpPr>
                <p:cNvPr id="295" name="Google Shape;295;p21"/>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1345850" y="-1062775"/>
                <a:ext cx="630075" cy="86400"/>
                <a:chOff x="1345850" y="-1520175"/>
                <a:chExt cx="630075" cy="86400"/>
              </a:xfrm>
            </p:grpSpPr>
            <p:sp>
              <p:nvSpPr>
                <p:cNvPr id="300" name="Google Shape;300;p21"/>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4" name="Google Shape;304;p21"/>
          <p:cNvGrpSpPr/>
          <p:nvPr/>
        </p:nvGrpSpPr>
        <p:grpSpPr>
          <a:xfrm>
            <a:off x="-640175" y="-246500"/>
            <a:ext cx="4656775" cy="655126"/>
            <a:chOff x="-640175" y="-246500"/>
            <a:chExt cx="4656775" cy="655126"/>
          </a:xfrm>
        </p:grpSpPr>
        <p:sp>
          <p:nvSpPr>
            <p:cNvPr id="305" name="Google Shape;305;p21"/>
            <p:cNvSpPr/>
            <p:nvPr/>
          </p:nvSpPr>
          <p:spPr>
            <a:xfrm rot="10800000">
              <a:off x="-575397" y="-88731"/>
              <a:ext cx="4591997" cy="497357"/>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flipH="1">
              <a:off x="-640175" y="-246500"/>
              <a:ext cx="4225318" cy="538600"/>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1"/>
          <p:cNvGrpSpPr/>
          <p:nvPr/>
        </p:nvGrpSpPr>
        <p:grpSpPr>
          <a:xfrm rot="-9524580">
            <a:off x="8353784" y="-400165"/>
            <a:ext cx="147302" cy="930429"/>
            <a:chOff x="1829125" y="-1934425"/>
            <a:chExt cx="94925" cy="725025"/>
          </a:xfrm>
        </p:grpSpPr>
        <p:cxnSp>
          <p:nvCxnSpPr>
            <p:cNvPr id="308" name="Google Shape;308;p21"/>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309" name="Google Shape;309;p21"/>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grpSp>
        <p:nvGrpSpPr>
          <p:cNvPr id="310" name="Google Shape;310;p21"/>
          <p:cNvGrpSpPr/>
          <p:nvPr/>
        </p:nvGrpSpPr>
        <p:grpSpPr>
          <a:xfrm>
            <a:off x="4572000" y="4257200"/>
            <a:ext cx="7782601" cy="954775"/>
            <a:chOff x="4572000" y="4257200"/>
            <a:chExt cx="7782601" cy="954775"/>
          </a:xfrm>
        </p:grpSpPr>
        <p:sp>
          <p:nvSpPr>
            <p:cNvPr id="311" name="Google Shape;311;p21"/>
            <p:cNvSpPr/>
            <p:nvPr/>
          </p:nvSpPr>
          <p:spPr>
            <a:xfrm>
              <a:off x="7461260" y="4257200"/>
              <a:ext cx="4893340" cy="88630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4572000" y="4765925"/>
              <a:ext cx="4591877"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313" name="Shape 313"/>
        <p:cNvGrpSpPr/>
        <p:nvPr/>
      </p:nvGrpSpPr>
      <p:grpSpPr>
        <a:xfrm>
          <a:off x="0" y="0"/>
          <a:ext cx="0" cy="0"/>
          <a:chOff x="0" y="0"/>
          <a:chExt cx="0" cy="0"/>
        </a:xfrm>
      </p:grpSpPr>
      <p:cxnSp>
        <p:nvCxnSpPr>
          <p:cNvPr id="314" name="Google Shape;314;p22"/>
          <p:cNvCxnSpPr/>
          <p:nvPr/>
        </p:nvCxnSpPr>
        <p:spPr>
          <a:xfrm>
            <a:off x="-104000" y="5032095"/>
            <a:ext cx="9312000" cy="0"/>
          </a:xfrm>
          <a:prstGeom prst="straightConnector1">
            <a:avLst/>
          </a:prstGeom>
          <a:noFill/>
          <a:ln cap="flat" cmpd="sng" w="38100">
            <a:solidFill>
              <a:schemeClr val="accent1"/>
            </a:solidFill>
            <a:prstDash val="solid"/>
            <a:round/>
            <a:headEnd len="med" w="med" type="none"/>
            <a:tailEnd len="med" w="med" type="none"/>
          </a:ln>
        </p:spPr>
      </p:cxnSp>
      <p:sp>
        <p:nvSpPr>
          <p:cNvPr id="315" name="Google Shape;31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 name="Google Shape;316;p22"/>
          <p:cNvSpPr/>
          <p:nvPr/>
        </p:nvSpPr>
        <p:spPr>
          <a:xfrm flipH="1" rot="10800000">
            <a:off x="4375350" y="-195487"/>
            <a:ext cx="5561600" cy="735887"/>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23776B">
              <a:alpha val="40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2"/>
          <p:cNvGrpSpPr/>
          <p:nvPr/>
        </p:nvGrpSpPr>
        <p:grpSpPr>
          <a:xfrm>
            <a:off x="-306698" y="4414307"/>
            <a:ext cx="4469098" cy="783601"/>
            <a:chOff x="-306698" y="4466082"/>
            <a:chExt cx="4469098" cy="783601"/>
          </a:xfrm>
        </p:grpSpPr>
        <p:sp>
          <p:nvSpPr>
            <p:cNvPr id="318" name="Google Shape;318;p22"/>
            <p:cNvSpPr/>
            <p:nvPr/>
          </p:nvSpPr>
          <p:spPr>
            <a:xfrm flipH="1">
              <a:off x="-82343" y="4861174"/>
              <a:ext cx="4244743" cy="38851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306698" y="4466082"/>
              <a:ext cx="893698" cy="783595"/>
              <a:chOff x="1345850" y="-1528825"/>
              <a:chExt cx="630075" cy="552450"/>
            </a:xfrm>
          </p:grpSpPr>
          <p:grpSp>
            <p:nvGrpSpPr>
              <p:cNvPr id="320" name="Google Shape;320;p22"/>
              <p:cNvGrpSpPr/>
              <p:nvPr/>
            </p:nvGrpSpPr>
            <p:grpSpPr>
              <a:xfrm>
                <a:off x="1345850" y="-1373475"/>
                <a:ext cx="630075" cy="86400"/>
                <a:chOff x="1345850" y="-1520175"/>
                <a:chExt cx="630075" cy="86400"/>
              </a:xfrm>
            </p:grpSpPr>
            <p:sp>
              <p:nvSpPr>
                <p:cNvPr id="321" name="Google Shape;321;p2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22"/>
              <p:cNvGrpSpPr/>
              <p:nvPr/>
            </p:nvGrpSpPr>
            <p:grpSpPr>
              <a:xfrm>
                <a:off x="1345850" y="-1528825"/>
                <a:ext cx="630075" cy="86400"/>
                <a:chOff x="1345850" y="-1520175"/>
                <a:chExt cx="630075" cy="86400"/>
              </a:xfrm>
            </p:grpSpPr>
            <p:sp>
              <p:nvSpPr>
                <p:cNvPr id="326" name="Google Shape;326;p2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22"/>
              <p:cNvGrpSpPr/>
              <p:nvPr/>
            </p:nvGrpSpPr>
            <p:grpSpPr>
              <a:xfrm>
                <a:off x="1345850" y="-1218125"/>
                <a:ext cx="630075" cy="86400"/>
                <a:chOff x="1345850" y="-1520175"/>
                <a:chExt cx="630075" cy="86400"/>
              </a:xfrm>
            </p:grpSpPr>
            <p:sp>
              <p:nvSpPr>
                <p:cNvPr id="331" name="Google Shape;331;p2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2"/>
              <p:cNvGrpSpPr/>
              <p:nvPr/>
            </p:nvGrpSpPr>
            <p:grpSpPr>
              <a:xfrm>
                <a:off x="1345850" y="-1062775"/>
                <a:ext cx="630075" cy="86400"/>
                <a:chOff x="1345850" y="-1520175"/>
                <a:chExt cx="630075" cy="86400"/>
              </a:xfrm>
            </p:grpSpPr>
            <p:sp>
              <p:nvSpPr>
                <p:cNvPr id="336" name="Google Shape;336;p2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0" name="Google Shape;340;p22"/>
          <p:cNvSpPr/>
          <p:nvPr/>
        </p:nvSpPr>
        <p:spPr>
          <a:xfrm rot="10800000">
            <a:off x="-306697" y="-374396"/>
            <a:ext cx="9061747"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1_1_1_1">
    <p:spTree>
      <p:nvGrpSpPr>
        <p:cNvPr id="341" name="Shape 341"/>
        <p:cNvGrpSpPr/>
        <p:nvPr/>
      </p:nvGrpSpPr>
      <p:grpSpPr>
        <a:xfrm>
          <a:off x="0" y="0"/>
          <a:ext cx="0" cy="0"/>
          <a:chOff x="0" y="0"/>
          <a:chExt cx="0" cy="0"/>
        </a:xfrm>
      </p:grpSpPr>
      <p:sp>
        <p:nvSpPr>
          <p:cNvPr id="342" name="Google Shape;34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3" name="Google Shape;343;p23"/>
          <p:cNvSpPr/>
          <p:nvPr/>
        </p:nvSpPr>
        <p:spPr>
          <a:xfrm flipH="1" rot="10800000">
            <a:off x="7575175" y="0"/>
            <a:ext cx="4893340" cy="88630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flipH="1">
            <a:off x="-1109001" y="4823575"/>
            <a:ext cx="4591877"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rot="10800000">
            <a:off x="-91049" y="-773718"/>
            <a:ext cx="8992500" cy="1085418"/>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1_1_1_1_1">
    <p:spTree>
      <p:nvGrpSpPr>
        <p:cNvPr id="346" name="Shape 346"/>
        <p:cNvGrpSpPr/>
        <p:nvPr/>
      </p:nvGrpSpPr>
      <p:grpSpPr>
        <a:xfrm>
          <a:off x="0" y="0"/>
          <a:ext cx="0" cy="0"/>
          <a:chOff x="0" y="0"/>
          <a:chExt cx="0" cy="0"/>
        </a:xfrm>
      </p:grpSpPr>
      <p:sp>
        <p:nvSpPr>
          <p:cNvPr id="347" name="Google Shape;34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48" name="Google Shape;348;p24"/>
          <p:cNvGrpSpPr/>
          <p:nvPr/>
        </p:nvGrpSpPr>
        <p:grpSpPr>
          <a:xfrm>
            <a:off x="7355650" y="-66025"/>
            <a:ext cx="4591997" cy="5245076"/>
            <a:chOff x="7355650" y="-66025"/>
            <a:chExt cx="4591997" cy="5245076"/>
          </a:xfrm>
        </p:grpSpPr>
        <p:sp>
          <p:nvSpPr>
            <p:cNvPr id="349" name="Google Shape;349;p24"/>
            <p:cNvSpPr/>
            <p:nvPr/>
          </p:nvSpPr>
          <p:spPr>
            <a:xfrm flipH="1" rot="10800000">
              <a:off x="7355650" y="-28924"/>
              <a:ext cx="4591997" cy="563947"/>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flipH="1" rot="-5400000">
              <a:off x="6298437" y="2333488"/>
              <a:ext cx="5245076"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24"/>
          <p:cNvSpPr/>
          <p:nvPr/>
        </p:nvSpPr>
        <p:spPr>
          <a:xfrm flipH="1" rot="5400000">
            <a:off x="-1275825" y="-734975"/>
            <a:ext cx="2997700"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4"/>
          <p:cNvGrpSpPr/>
          <p:nvPr/>
        </p:nvGrpSpPr>
        <p:grpSpPr>
          <a:xfrm>
            <a:off x="-2460704" y="4060782"/>
            <a:ext cx="4591997" cy="1082716"/>
            <a:chOff x="-2460704" y="4060782"/>
            <a:chExt cx="4591997" cy="1082716"/>
          </a:xfrm>
        </p:grpSpPr>
        <p:sp>
          <p:nvSpPr>
            <p:cNvPr id="353" name="Google Shape;353;p24"/>
            <p:cNvSpPr/>
            <p:nvPr/>
          </p:nvSpPr>
          <p:spPr>
            <a:xfrm flipH="1">
              <a:off x="-2460704" y="4579551"/>
              <a:ext cx="4591997" cy="563947"/>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23776B">
                <a:alpha val="40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4"/>
            <p:cNvGrpSpPr/>
            <p:nvPr/>
          </p:nvGrpSpPr>
          <p:grpSpPr>
            <a:xfrm>
              <a:off x="-284798" y="4060782"/>
              <a:ext cx="893698" cy="783595"/>
              <a:chOff x="1345850" y="-1528825"/>
              <a:chExt cx="630075" cy="552450"/>
            </a:xfrm>
          </p:grpSpPr>
          <p:grpSp>
            <p:nvGrpSpPr>
              <p:cNvPr id="355" name="Google Shape;355;p24"/>
              <p:cNvGrpSpPr/>
              <p:nvPr/>
            </p:nvGrpSpPr>
            <p:grpSpPr>
              <a:xfrm>
                <a:off x="1345850" y="-1373475"/>
                <a:ext cx="630075" cy="86400"/>
                <a:chOff x="1345850" y="-1520175"/>
                <a:chExt cx="630075" cy="86400"/>
              </a:xfrm>
            </p:grpSpPr>
            <p:sp>
              <p:nvSpPr>
                <p:cNvPr id="356" name="Google Shape;356;p24"/>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4"/>
              <p:cNvGrpSpPr/>
              <p:nvPr/>
            </p:nvGrpSpPr>
            <p:grpSpPr>
              <a:xfrm>
                <a:off x="1345850" y="-1528825"/>
                <a:ext cx="630075" cy="86400"/>
                <a:chOff x="1345850" y="-1520175"/>
                <a:chExt cx="630075" cy="86400"/>
              </a:xfrm>
            </p:grpSpPr>
            <p:sp>
              <p:nvSpPr>
                <p:cNvPr id="361" name="Google Shape;361;p24"/>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4"/>
              <p:cNvGrpSpPr/>
              <p:nvPr/>
            </p:nvGrpSpPr>
            <p:grpSpPr>
              <a:xfrm>
                <a:off x="1345850" y="-1218125"/>
                <a:ext cx="630075" cy="86400"/>
                <a:chOff x="1345850" y="-1520175"/>
                <a:chExt cx="630075" cy="86400"/>
              </a:xfrm>
            </p:grpSpPr>
            <p:sp>
              <p:nvSpPr>
                <p:cNvPr id="366" name="Google Shape;366;p24"/>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4"/>
              <p:cNvGrpSpPr/>
              <p:nvPr/>
            </p:nvGrpSpPr>
            <p:grpSpPr>
              <a:xfrm>
                <a:off x="1345850" y="-1062775"/>
                <a:ext cx="630075" cy="86400"/>
                <a:chOff x="1345850" y="-1520175"/>
                <a:chExt cx="630075" cy="86400"/>
              </a:xfrm>
            </p:grpSpPr>
            <p:sp>
              <p:nvSpPr>
                <p:cNvPr id="371" name="Google Shape;371;p24"/>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_1_1_1_1_1">
    <p:spTree>
      <p:nvGrpSpPr>
        <p:cNvPr id="375" name="Shape 375"/>
        <p:cNvGrpSpPr/>
        <p:nvPr/>
      </p:nvGrpSpPr>
      <p:grpSpPr>
        <a:xfrm>
          <a:off x="0" y="0"/>
          <a:ext cx="0" cy="0"/>
          <a:chOff x="0" y="0"/>
          <a:chExt cx="0" cy="0"/>
        </a:xfrm>
      </p:grpSpPr>
      <p:sp>
        <p:nvSpPr>
          <p:cNvPr id="376" name="Google Shape;376;p25"/>
          <p:cNvSpPr/>
          <p:nvPr/>
        </p:nvSpPr>
        <p:spPr>
          <a:xfrm rot="10800000">
            <a:off x="-1291299" y="-364600"/>
            <a:ext cx="3672024" cy="781775"/>
          </a:xfrm>
          <a:custGeom>
            <a:rect b="b" l="l" r="r" t="t"/>
            <a:pathLst>
              <a:path extrusionOk="0" h="39172" w="114697">
                <a:moveTo>
                  <a:pt x="38563" y="0"/>
                </a:moveTo>
                <a:cubicBezTo>
                  <a:pt x="32819" y="0"/>
                  <a:pt x="27471" y="2590"/>
                  <a:pt x="24241" y="6902"/>
                </a:cubicBezTo>
                <a:lnTo>
                  <a:pt x="0" y="39172"/>
                </a:lnTo>
                <a:lnTo>
                  <a:pt x="114697" y="39172"/>
                </a:lnTo>
                <a:lnTo>
                  <a:pt x="114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8" name="Google Shape;378;p25"/>
          <p:cNvSpPr/>
          <p:nvPr/>
        </p:nvSpPr>
        <p:spPr>
          <a:xfrm>
            <a:off x="6211213" y="4660335"/>
            <a:ext cx="4591997" cy="591846"/>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flipH="1" rot="10800000">
            <a:off x="5848720" y="4799000"/>
            <a:ext cx="4225318" cy="640934"/>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194925" y="142275"/>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25"/>
          <p:cNvGrpSpPr/>
          <p:nvPr/>
        </p:nvGrpSpPr>
        <p:grpSpPr>
          <a:xfrm>
            <a:off x="4080952" y="4727670"/>
            <a:ext cx="893698" cy="783595"/>
            <a:chOff x="1345850" y="-1528825"/>
            <a:chExt cx="630075" cy="552450"/>
          </a:xfrm>
        </p:grpSpPr>
        <p:grpSp>
          <p:nvGrpSpPr>
            <p:cNvPr id="382" name="Google Shape;382;p25"/>
            <p:cNvGrpSpPr/>
            <p:nvPr/>
          </p:nvGrpSpPr>
          <p:grpSpPr>
            <a:xfrm>
              <a:off x="1345850" y="-1373475"/>
              <a:ext cx="630075" cy="86400"/>
              <a:chOff x="1345850" y="-1520175"/>
              <a:chExt cx="630075" cy="86400"/>
            </a:xfrm>
          </p:grpSpPr>
          <p:sp>
            <p:nvSpPr>
              <p:cNvPr id="383" name="Google Shape;383;p25"/>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25"/>
            <p:cNvGrpSpPr/>
            <p:nvPr/>
          </p:nvGrpSpPr>
          <p:grpSpPr>
            <a:xfrm>
              <a:off x="1345850" y="-1528825"/>
              <a:ext cx="630075" cy="86400"/>
              <a:chOff x="1345850" y="-1520175"/>
              <a:chExt cx="630075" cy="86400"/>
            </a:xfrm>
          </p:grpSpPr>
          <p:sp>
            <p:nvSpPr>
              <p:cNvPr id="388" name="Google Shape;388;p25"/>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25"/>
            <p:cNvGrpSpPr/>
            <p:nvPr/>
          </p:nvGrpSpPr>
          <p:grpSpPr>
            <a:xfrm>
              <a:off x="1345850" y="-1218125"/>
              <a:ext cx="630075" cy="86400"/>
              <a:chOff x="1345850" y="-1520175"/>
              <a:chExt cx="630075" cy="86400"/>
            </a:xfrm>
          </p:grpSpPr>
          <p:sp>
            <p:nvSpPr>
              <p:cNvPr id="393" name="Google Shape;393;p25"/>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5"/>
            <p:cNvGrpSpPr/>
            <p:nvPr/>
          </p:nvGrpSpPr>
          <p:grpSpPr>
            <a:xfrm>
              <a:off x="1345850" y="-1062775"/>
              <a:ext cx="630075" cy="86400"/>
              <a:chOff x="1345850" y="-1520175"/>
              <a:chExt cx="630075" cy="86400"/>
            </a:xfrm>
          </p:grpSpPr>
          <p:sp>
            <p:nvSpPr>
              <p:cNvPr id="398" name="Google Shape;398;p25"/>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 name="Google Shape;402;p25"/>
          <p:cNvGrpSpPr/>
          <p:nvPr/>
        </p:nvGrpSpPr>
        <p:grpSpPr>
          <a:xfrm rot="-9524580">
            <a:off x="8699022" y="-85240"/>
            <a:ext cx="147302" cy="930429"/>
            <a:chOff x="1829125" y="-1934425"/>
            <a:chExt cx="94925" cy="725025"/>
          </a:xfrm>
        </p:grpSpPr>
        <p:cxnSp>
          <p:nvCxnSpPr>
            <p:cNvPr id="403" name="Google Shape;403;p25"/>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404" name="Google Shape;404;p25"/>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_1_1_1_1_1_1">
    <p:spTree>
      <p:nvGrpSpPr>
        <p:cNvPr id="405" name="Shape 405"/>
        <p:cNvGrpSpPr/>
        <p:nvPr/>
      </p:nvGrpSpPr>
      <p:grpSpPr>
        <a:xfrm>
          <a:off x="0" y="0"/>
          <a:ext cx="0" cy="0"/>
          <a:chOff x="0" y="0"/>
          <a:chExt cx="0" cy="0"/>
        </a:xfrm>
      </p:grpSpPr>
      <p:sp>
        <p:nvSpPr>
          <p:cNvPr id="406" name="Google Shape;40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7" name="Google Shape;407;p26"/>
          <p:cNvGrpSpPr/>
          <p:nvPr/>
        </p:nvGrpSpPr>
        <p:grpSpPr>
          <a:xfrm>
            <a:off x="8427427" y="2074595"/>
            <a:ext cx="893698" cy="783595"/>
            <a:chOff x="1345850" y="-1528825"/>
            <a:chExt cx="630075" cy="552450"/>
          </a:xfrm>
        </p:grpSpPr>
        <p:grpSp>
          <p:nvGrpSpPr>
            <p:cNvPr id="408" name="Google Shape;408;p26"/>
            <p:cNvGrpSpPr/>
            <p:nvPr/>
          </p:nvGrpSpPr>
          <p:grpSpPr>
            <a:xfrm>
              <a:off x="1345850" y="-1373475"/>
              <a:ext cx="630075" cy="86400"/>
              <a:chOff x="1345850" y="-1520175"/>
              <a:chExt cx="630075" cy="86400"/>
            </a:xfrm>
          </p:grpSpPr>
          <p:sp>
            <p:nvSpPr>
              <p:cNvPr id="409" name="Google Shape;409;p26"/>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6"/>
            <p:cNvGrpSpPr/>
            <p:nvPr/>
          </p:nvGrpSpPr>
          <p:grpSpPr>
            <a:xfrm>
              <a:off x="1345850" y="-1528825"/>
              <a:ext cx="630075" cy="86400"/>
              <a:chOff x="1345850" y="-1520175"/>
              <a:chExt cx="630075" cy="86400"/>
            </a:xfrm>
          </p:grpSpPr>
          <p:sp>
            <p:nvSpPr>
              <p:cNvPr id="414" name="Google Shape;414;p26"/>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6"/>
            <p:cNvGrpSpPr/>
            <p:nvPr/>
          </p:nvGrpSpPr>
          <p:grpSpPr>
            <a:xfrm>
              <a:off x="1345850" y="-1218125"/>
              <a:ext cx="630075" cy="86400"/>
              <a:chOff x="1345850" y="-1520175"/>
              <a:chExt cx="630075" cy="86400"/>
            </a:xfrm>
          </p:grpSpPr>
          <p:sp>
            <p:nvSpPr>
              <p:cNvPr id="419" name="Google Shape;419;p26"/>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6"/>
            <p:cNvGrpSpPr/>
            <p:nvPr/>
          </p:nvGrpSpPr>
          <p:grpSpPr>
            <a:xfrm>
              <a:off x="1345850" y="-1062775"/>
              <a:ext cx="630075" cy="86400"/>
              <a:chOff x="1345850" y="-1520175"/>
              <a:chExt cx="630075" cy="86400"/>
            </a:xfrm>
          </p:grpSpPr>
          <p:sp>
            <p:nvSpPr>
              <p:cNvPr id="424" name="Google Shape;424;p26"/>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 name="Google Shape;428;p26"/>
          <p:cNvGrpSpPr/>
          <p:nvPr/>
        </p:nvGrpSpPr>
        <p:grpSpPr>
          <a:xfrm>
            <a:off x="-142860" y="4720716"/>
            <a:ext cx="11119388" cy="1153621"/>
            <a:chOff x="-142860" y="4720716"/>
            <a:chExt cx="11119388" cy="1153621"/>
          </a:xfrm>
        </p:grpSpPr>
        <p:sp>
          <p:nvSpPr>
            <p:cNvPr id="429" name="Google Shape;429;p26"/>
            <p:cNvSpPr/>
            <p:nvPr/>
          </p:nvSpPr>
          <p:spPr>
            <a:xfrm flipH="1">
              <a:off x="-142860" y="4720716"/>
              <a:ext cx="6208163" cy="1153621"/>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1531075" y="4990125"/>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6"/>
          <p:cNvGrpSpPr/>
          <p:nvPr/>
        </p:nvGrpSpPr>
        <p:grpSpPr>
          <a:xfrm>
            <a:off x="-194925" y="-81250"/>
            <a:ext cx="11512325" cy="842197"/>
            <a:chOff x="-194925" y="-81250"/>
            <a:chExt cx="11512325" cy="842197"/>
          </a:xfrm>
        </p:grpSpPr>
        <p:sp>
          <p:nvSpPr>
            <p:cNvPr id="432" name="Google Shape;432;p26"/>
            <p:cNvSpPr/>
            <p:nvPr/>
          </p:nvSpPr>
          <p:spPr>
            <a:xfrm flipH="1" rot="10800000">
              <a:off x="7645376" y="-81250"/>
              <a:ext cx="3672024" cy="781775"/>
            </a:xfrm>
            <a:custGeom>
              <a:rect b="b" l="l" r="r" t="t"/>
              <a:pathLst>
                <a:path extrusionOk="0" h="39172" w="114697">
                  <a:moveTo>
                    <a:pt x="38563" y="0"/>
                  </a:moveTo>
                  <a:cubicBezTo>
                    <a:pt x="32819" y="0"/>
                    <a:pt x="27471" y="2590"/>
                    <a:pt x="24241" y="6902"/>
                  </a:cubicBezTo>
                  <a:lnTo>
                    <a:pt x="0" y="39172"/>
                  </a:lnTo>
                  <a:lnTo>
                    <a:pt x="114697" y="39172"/>
                  </a:lnTo>
                  <a:lnTo>
                    <a:pt x="114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flipH="1">
              <a:off x="-194925" y="142275"/>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1_1_1_1_1_1_1_1">
    <p:spTree>
      <p:nvGrpSpPr>
        <p:cNvPr id="434" name="Shape 434"/>
        <p:cNvGrpSpPr/>
        <p:nvPr/>
      </p:nvGrpSpPr>
      <p:grpSpPr>
        <a:xfrm>
          <a:off x="0" y="0"/>
          <a:ext cx="0" cy="0"/>
          <a:chOff x="0" y="0"/>
          <a:chExt cx="0" cy="0"/>
        </a:xfrm>
      </p:grpSpPr>
      <p:sp>
        <p:nvSpPr>
          <p:cNvPr id="435" name="Google Shape;43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36" name="Google Shape;436;p27"/>
          <p:cNvGrpSpPr/>
          <p:nvPr/>
        </p:nvGrpSpPr>
        <p:grpSpPr>
          <a:xfrm>
            <a:off x="-39227" y="4618126"/>
            <a:ext cx="10204680" cy="869845"/>
            <a:chOff x="-39227" y="4618126"/>
            <a:chExt cx="10204680" cy="869845"/>
          </a:xfrm>
        </p:grpSpPr>
        <p:sp>
          <p:nvSpPr>
            <p:cNvPr id="437" name="Google Shape;437;p27"/>
            <p:cNvSpPr/>
            <p:nvPr/>
          </p:nvSpPr>
          <p:spPr>
            <a:xfrm flipH="1">
              <a:off x="-39227" y="4618126"/>
              <a:ext cx="3780779" cy="618658"/>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23776B">
                <a:alpha val="25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720000" y="4869300"/>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7"/>
          <p:cNvGrpSpPr/>
          <p:nvPr/>
        </p:nvGrpSpPr>
        <p:grpSpPr>
          <a:xfrm>
            <a:off x="5268827" y="-488530"/>
            <a:ext cx="893698" cy="783595"/>
            <a:chOff x="1345850" y="-1528825"/>
            <a:chExt cx="630075" cy="552450"/>
          </a:xfrm>
        </p:grpSpPr>
        <p:grpSp>
          <p:nvGrpSpPr>
            <p:cNvPr id="440" name="Google Shape;440;p27"/>
            <p:cNvGrpSpPr/>
            <p:nvPr/>
          </p:nvGrpSpPr>
          <p:grpSpPr>
            <a:xfrm>
              <a:off x="1345850" y="-1373475"/>
              <a:ext cx="630075" cy="86400"/>
              <a:chOff x="1345850" y="-1520175"/>
              <a:chExt cx="630075" cy="86400"/>
            </a:xfrm>
          </p:grpSpPr>
          <p:sp>
            <p:nvSpPr>
              <p:cNvPr id="441" name="Google Shape;441;p27"/>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7"/>
            <p:cNvGrpSpPr/>
            <p:nvPr/>
          </p:nvGrpSpPr>
          <p:grpSpPr>
            <a:xfrm>
              <a:off x="1345850" y="-1528825"/>
              <a:ext cx="630075" cy="86400"/>
              <a:chOff x="1345850" y="-1520175"/>
              <a:chExt cx="630075" cy="86400"/>
            </a:xfrm>
          </p:grpSpPr>
          <p:sp>
            <p:nvSpPr>
              <p:cNvPr id="446" name="Google Shape;446;p27"/>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7"/>
            <p:cNvGrpSpPr/>
            <p:nvPr/>
          </p:nvGrpSpPr>
          <p:grpSpPr>
            <a:xfrm>
              <a:off x="1345850" y="-1218125"/>
              <a:ext cx="630075" cy="86400"/>
              <a:chOff x="1345850" y="-1520175"/>
              <a:chExt cx="630075" cy="86400"/>
            </a:xfrm>
          </p:grpSpPr>
          <p:sp>
            <p:nvSpPr>
              <p:cNvPr id="451" name="Google Shape;451;p27"/>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27"/>
            <p:cNvGrpSpPr/>
            <p:nvPr/>
          </p:nvGrpSpPr>
          <p:grpSpPr>
            <a:xfrm>
              <a:off x="1345850" y="-1062775"/>
              <a:ext cx="630075" cy="86400"/>
              <a:chOff x="1345850" y="-1520175"/>
              <a:chExt cx="630075" cy="86400"/>
            </a:xfrm>
          </p:grpSpPr>
          <p:sp>
            <p:nvSpPr>
              <p:cNvPr id="456" name="Google Shape;456;p27"/>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0" name="Google Shape;460;p27"/>
          <p:cNvSpPr/>
          <p:nvPr/>
        </p:nvSpPr>
        <p:spPr>
          <a:xfrm flipH="1" rot="10800000">
            <a:off x="5471976" y="-336750"/>
            <a:ext cx="3672024" cy="781775"/>
          </a:xfrm>
          <a:custGeom>
            <a:rect b="b" l="l" r="r" t="t"/>
            <a:pathLst>
              <a:path extrusionOk="0" h="39172" w="114697">
                <a:moveTo>
                  <a:pt x="38563" y="0"/>
                </a:moveTo>
                <a:cubicBezTo>
                  <a:pt x="32819" y="0"/>
                  <a:pt x="27471" y="2590"/>
                  <a:pt x="24241" y="6902"/>
                </a:cubicBezTo>
                <a:lnTo>
                  <a:pt x="0" y="39172"/>
                </a:lnTo>
                <a:lnTo>
                  <a:pt x="114697" y="39172"/>
                </a:lnTo>
                <a:lnTo>
                  <a:pt x="114697" y="0"/>
                </a:lnTo>
                <a:close/>
              </a:path>
            </a:pathLst>
          </a:custGeom>
          <a:solidFill>
            <a:srgbClr val="191919">
              <a:alpha val="1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2">
    <p:spTree>
      <p:nvGrpSpPr>
        <p:cNvPr id="461" name="Shape 461"/>
        <p:cNvGrpSpPr/>
        <p:nvPr/>
      </p:nvGrpSpPr>
      <p:grpSpPr>
        <a:xfrm>
          <a:off x="0" y="0"/>
          <a:ext cx="0" cy="0"/>
          <a:chOff x="0" y="0"/>
          <a:chExt cx="0" cy="0"/>
        </a:xfrm>
      </p:grpSpPr>
      <p:sp>
        <p:nvSpPr>
          <p:cNvPr id="462" name="Google Shape;462;p28"/>
          <p:cNvSpPr txBox="1"/>
          <p:nvPr>
            <p:ph type="title"/>
          </p:nvPr>
        </p:nvSpPr>
        <p:spPr>
          <a:xfrm>
            <a:off x="720000" y="1233275"/>
            <a:ext cx="3852000" cy="1636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rgbClr val="191919"/>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3" name="Google Shape;463;p28"/>
          <p:cNvSpPr txBox="1"/>
          <p:nvPr>
            <p:ph idx="1" type="subTitle"/>
          </p:nvPr>
        </p:nvSpPr>
        <p:spPr>
          <a:xfrm>
            <a:off x="720000" y="2869300"/>
            <a:ext cx="3852000" cy="83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464" name="Google Shape;464;p28"/>
          <p:cNvSpPr/>
          <p:nvPr>
            <p:ph idx="2" type="pic"/>
          </p:nvPr>
        </p:nvSpPr>
        <p:spPr>
          <a:xfrm>
            <a:off x="4572000" y="0"/>
            <a:ext cx="4572000" cy="4304100"/>
          </a:xfrm>
          <a:prstGeom prst="rect">
            <a:avLst/>
          </a:prstGeom>
          <a:noFill/>
          <a:ln>
            <a:noFill/>
          </a:ln>
        </p:spPr>
      </p:sp>
      <p:grpSp>
        <p:nvGrpSpPr>
          <p:cNvPr id="465" name="Google Shape;465;p28"/>
          <p:cNvGrpSpPr/>
          <p:nvPr/>
        </p:nvGrpSpPr>
        <p:grpSpPr>
          <a:xfrm>
            <a:off x="-2557475" y="-482600"/>
            <a:ext cx="10446375" cy="1022983"/>
            <a:chOff x="-2557475" y="-482600"/>
            <a:chExt cx="10446375" cy="1022983"/>
          </a:xfrm>
        </p:grpSpPr>
        <p:sp>
          <p:nvSpPr>
            <p:cNvPr id="466" name="Google Shape;466;p28"/>
            <p:cNvSpPr/>
            <p:nvPr/>
          </p:nvSpPr>
          <p:spPr>
            <a:xfrm flipH="1" rot="10800000">
              <a:off x="665342" y="-482600"/>
              <a:ext cx="7223558" cy="83942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rot="10800000">
              <a:off x="-2557475" y="-258904"/>
              <a:ext cx="4893340" cy="799287"/>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2">
    <p:spTree>
      <p:nvGrpSpPr>
        <p:cNvPr id="468" name="Shape 468"/>
        <p:cNvGrpSpPr/>
        <p:nvPr/>
      </p:nvGrpSpPr>
      <p:grpSpPr>
        <a:xfrm>
          <a:off x="0" y="0"/>
          <a:ext cx="0" cy="0"/>
          <a:chOff x="0" y="0"/>
          <a:chExt cx="0" cy="0"/>
        </a:xfrm>
      </p:grpSpPr>
      <p:sp>
        <p:nvSpPr>
          <p:cNvPr id="469" name="Google Shape;469;p29"/>
          <p:cNvSpPr txBox="1"/>
          <p:nvPr>
            <p:ph type="title"/>
          </p:nvPr>
        </p:nvSpPr>
        <p:spPr>
          <a:xfrm>
            <a:off x="4724825" y="941023"/>
            <a:ext cx="3702600" cy="1612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rgbClr val="191919"/>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0" name="Google Shape;470;p29"/>
          <p:cNvSpPr txBox="1"/>
          <p:nvPr>
            <p:ph idx="1" type="subTitle"/>
          </p:nvPr>
        </p:nvSpPr>
        <p:spPr>
          <a:xfrm>
            <a:off x="4724825" y="2553046"/>
            <a:ext cx="3702600" cy="195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471" name="Google Shape;471;p29"/>
          <p:cNvSpPr/>
          <p:nvPr>
            <p:ph idx="2" type="pic"/>
          </p:nvPr>
        </p:nvSpPr>
        <p:spPr>
          <a:xfrm>
            <a:off x="0" y="0"/>
            <a:ext cx="4572000" cy="5143500"/>
          </a:xfrm>
          <a:prstGeom prst="rect">
            <a:avLst/>
          </a:prstGeom>
          <a:noFill/>
          <a:ln>
            <a:noFill/>
          </a:ln>
        </p:spPr>
      </p:sp>
      <p:sp>
        <p:nvSpPr>
          <p:cNvPr id="472" name="Google Shape;472;p29"/>
          <p:cNvSpPr/>
          <p:nvPr/>
        </p:nvSpPr>
        <p:spPr>
          <a:xfrm flipH="1" rot="10800000">
            <a:off x="4379301" y="-51625"/>
            <a:ext cx="5232774" cy="512222"/>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7371650" y="4723650"/>
            <a:ext cx="2785237" cy="601812"/>
          </a:xfrm>
          <a:custGeom>
            <a:rect b="b" l="l" r="r" t="t"/>
            <a:pathLst>
              <a:path extrusionOk="0" h="32850" w="100741">
                <a:moveTo>
                  <a:pt x="13332" y="1"/>
                </a:moveTo>
                <a:cubicBezTo>
                  <a:pt x="12341" y="1"/>
                  <a:pt x="11488" y="290"/>
                  <a:pt x="10666" y="778"/>
                </a:cubicBezTo>
                <a:cubicBezTo>
                  <a:pt x="9294" y="1616"/>
                  <a:pt x="8319" y="2972"/>
                  <a:pt x="7877" y="4511"/>
                </a:cubicBezTo>
                <a:lnTo>
                  <a:pt x="0" y="32849"/>
                </a:lnTo>
                <a:lnTo>
                  <a:pt x="100740" y="32849"/>
                </a:lnTo>
                <a:lnTo>
                  <a:pt x="100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1_1_2">
    <p:spTree>
      <p:nvGrpSpPr>
        <p:cNvPr id="474" name="Shape 474"/>
        <p:cNvGrpSpPr/>
        <p:nvPr/>
      </p:nvGrpSpPr>
      <p:grpSpPr>
        <a:xfrm>
          <a:off x="0" y="0"/>
          <a:ext cx="0" cy="0"/>
          <a:chOff x="0" y="0"/>
          <a:chExt cx="0" cy="0"/>
        </a:xfrm>
      </p:grpSpPr>
      <p:sp>
        <p:nvSpPr>
          <p:cNvPr id="475" name="Google Shape;475;p30"/>
          <p:cNvSpPr txBox="1"/>
          <p:nvPr>
            <p:ph idx="1" type="subTitle"/>
          </p:nvPr>
        </p:nvSpPr>
        <p:spPr>
          <a:xfrm>
            <a:off x="720000" y="2520025"/>
            <a:ext cx="3209400" cy="106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476" name="Google Shape;476;p30"/>
          <p:cNvSpPr txBox="1"/>
          <p:nvPr>
            <p:ph type="title"/>
          </p:nvPr>
        </p:nvSpPr>
        <p:spPr>
          <a:xfrm>
            <a:off x="720000" y="1562100"/>
            <a:ext cx="3209400" cy="1061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77" name="Google Shape;477;p30"/>
          <p:cNvGrpSpPr/>
          <p:nvPr/>
        </p:nvGrpSpPr>
        <p:grpSpPr>
          <a:xfrm>
            <a:off x="8241052" y="4494432"/>
            <a:ext cx="893698" cy="783595"/>
            <a:chOff x="1345850" y="-1528825"/>
            <a:chExt cx="630075" cy="552450"/>
          </a:xfrm>
        </p:grpSpPr>
        <p:grpSp>
          <p:nvGrpSpPr>
            <p:cNvPr id="478" name="Google Shape;478;p30"/>
            <p:cNvGrpSpPr/>
            <p:nvPr/>
          </p:nvGrpSpPr>
          <p:grpSpPr>
            <a:xfrm>
              <a:off x="1345850" y="-1373475"/>
              <a:ext cx="630075" cy="86400"/>
              <a:chOff x="1345850" y="-1520175"/>
              <a:chExt cx="630075" cy="86400"/>
            </a:xfrm>
          </p:grpSpPr>
          <p:sp>
            <p:nvSpPr>
              <p:cNvPr id="479" name="Google Shape;479;p3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0"/>
            <p:cNvGrpSpPr/>
            <p:nvPr/>
          </p:nvGrpSpPr>
          <p:grpSpPr>
            <a:xfrm>
              <a:off x="1345850" y="-1528825"/>
              <a:ext cx="630075" cy="86400"/>
              <a:chOff x="1345850" y="-1520175"/>
              <a:chExt cx="630075" cy="86400"/>
            </a:xfrm>
          </p:grpSpPr>
          <p:sp>
            <p:nvSpPr>
              <p:cNvPr id="484" name="Google Shape;484;p3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30"/>
            <p:cNvGrpSpPr/>
            <p:nvPr/>
          </p:nvGrpSpPr>
          <p:grpSpPr>
            <a:xfrm>
              <a:off x="1345850" y="-1218125"/>
              <a:ext cx="630075" cy="86400"/>
              <a:chOff x="1345850" y="-1520175"/>
              <a:chExt cx="630075" cy="86400"/>
            </a:xfrm>
          </p:grpSpPr>
          <p:sp>
            <p:nvSpPr>
              <p:cNvPr id="489" name="Google Shape;489;p3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0"/>
            <p:cNvGrpSpPr/>
            <p:nvPr/>
          </p:nvGrpSpPr>
          <p:grpSpPr>
            <a:xfrm>
              <a:off x="1345850" y="-1062775"/>
              <a:ext cx="630075" cy="86400"/>
              <a:chOff x="1345850" y="-1520175"/>
              <a:chExt cx="630075" cy="86400"/>
            </a:xfrm>
          </p:grpSpPr>
          <p:sp>
            <p:nvSpPr>
              <p:cNvPr id="494" name="Google Shape;494;p3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1" name="Google Shape;41;p4"/>
          <p:cNvSpPr txBox="1"/>
          <p:nvPr>
            <p:ph idx="1" type="body"/>
          </p:nvPr>
        </p:nvSpPr>
        <p:spPr>
          <a:xfrm>
            <a:off x="720000" y="1073750"/>
            <a:ext cx="7704000" cy="346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42" name="Google Shape;42;p4"/>
          <p:cNvSpPr/>
          <p:nvPr/>
        </p:nvSpPr>
        <p:spPr>
          <a:xfrm flipH="1">
            <a:off x="-3378065" y="4257200"/>
            <a:ext cx="4893340" cy="88630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5400000">
            <a:off x="7151600" y="3731950"/>
            <a:ext cx="2997700"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rot="10800000">
            <a:off x="4551900" y="35"/>
            <a:ext cx="4591997" cy="533740"/>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rot="-5400000">
            <a:off x="-1005300" y="953075"/>
            <a:ext cx="2997700"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6_1_1_1_1_1">
    <p:spTree>
      <p:nvGrpSpPr>
        <p:cNvPr id="498" name="Shape 498"/>
        <p:cNvGrpSpPr/>
        <p:nvPr/>
      </p:nvGrpSpPr>
      <p:grpSpPr>
        <a:xfrm>
          <a:off x="0" y="0"/>
          <a:ext cx="0" cy="0"/>
          <a:chOff x="0" y="0"/>
          <a:chExt cx="0" cy="0"/>
        </a:xfrm>
      </p:grpSpPr>
      <p:sp>
        <p:nvSpPr>
          <p:cNvPr id="499" name="Google Shape;499;p31"/>
          <p:cNvSpPr txBox="1"/>
          <p:nvPr>
            <p:ph idx="1" type="subTitle"/>
          </p:nvPr>
        </p:nvSpPr>
        <p:spPr>
          <a:xfrm>
            <a:off x="720000" y="1073150"/>
            <a:ext cx="3852000" cy="353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500" name="Google Shape;50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1" name="Google Shape;501;p31"/>
          <p:cNvSpPr txBox="1"/>
          <p:nvPr>
            <p:ph idx="2" type="subTitle"/>
          </p:nvPr>
        </p:nvSpPr>
        <p:spPr>
          <a:xfrm>
            <a:off x="4572000" y="1073150"/>
            <a:ext cx="3852000" cy="353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grpSp>
        <p:nvGrpSpPr>
          <p:cNvPr id="502" name="Google Shape;502;p31"/>
          <p:cNvGrpSpPr/>
          <p:nvPr/>
        </p:nvGrpSpPr>
        <p:grpSpPr>
          <a:xfrm flipH="1">
            <a:off x="2676331" y="-316846"/>
            <a:ext cx="7201237" cy="857232"/>
            <a:chOff x="-640175" y="-246500"/>
            <a:chExt cx="4656775" cy="655126"/>
          </a:xfrm>
        </p:grpSpPr>
        <p:sp>
          <p:nvSpPr>
            <p:cNvPr id="503" name="Google Shape;503;p31"/>
            <p:cNvSpPr/>
            <p:nvPr/>
          </p:nvSpPr>
          <p:spPr>
            <a:xfrm rot="10800000">
              <a:off x="-575397" y="-88731"/>
              <a:ext cx="4591997" cy="497357"/>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flipH="1">
              <a:off x="-640175" y="-246500"/>
              <a:ext cx="4225318" cy="538600"/>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1"/>
          <p:cNvSpPr/>
          <p:nvPr/>
        </p:nvSpPr>
        <p:spPr>
          <a:xfrm flipH="1">
            <a:off x="-98" y="4664075"/>
            <a:ext cx="7188133" cy="606372"/>
          </a:xfrm>
          <a:custGeom>
            <a:rect b="b" l="l" r="r" t="t"/>
            <a:pathLst>
              <a:path extrusionOk="0" h="27152" w="96430">
                <a:moveTo>
                  <a:pt x="34236" y="1"/>
                </a:moveTo>
                <a:cubicBezTo>
                  <a:pt x="13454" y="1"/>
                  <a:pt x="20844" y="12936"/>
                  <a:pt x="1" y="27151"/>
                </a:cubicBezTo>
                <a:lnTo>
                  <a:pt x="96429" y="27151"/>
                </a:lnTo>
                <a:lnTo>
                  <a:pt x="964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06" name="Shape 506"/>
        <p:cNvGrpSpPr/>
        <p:nvPr/>
      </p:nvGrpSpPr>
      <p:grpSpPr>
        <a:xfrm>
          <a:off x="0" y="0"/>
          <a:ext cx="0" cy="0"/>
          <a:chOff x="0" y="0"/>
          <a:chExt cx="0" cy="0"/>
        </a:xfrm>
      </p:grpSpPr>
      <p:sp>
        <p:nvSpPr>
          <p:cNvPr id="507" name="Google Shape;50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8" name="Google Shape;508;p32"/>
          <p:cNvSpPr txBox="1"/>
          <p:nvPr>
            <p:ph idx="2" type="title"/>
          </p:nvPr>
        </p:nvSpPr>
        <p:spPr>
          <a:xfrm>
            <a:off x="1931400" y="3418800"/>
            <a:ext cx="2640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09" name="Google Shape;509;p32"/>
          <p:cNvSpPr txBox="1"/>
          <p:nvPr>
            <p:ph idx="1" type="subTitle"/>
          </p:nvPr>
        </p:nvSpPr>
        <p:spPr>
          <a:xfrm>
            <a:off x="1931400" y="3846470"/>
            <a:ext cx="26406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10" name="Google Shape;510;p32"/>
          <p:cNvSpPr txBox="1"/>
          <p:nvPr>
            <p:ph idx="3" type="title"/>
          </p:nvPr>
        </p:nvSpPr>
        <p:spPr>
          <a:xfrm>
            <a:off x="4572000" y="3418800"/>
            <a:ext cx="2640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11" name="Google Shape;511;p32"/>
          <p:cNvSpPr txBox="1"/>
          <p:nvPr>
            <p:ph idx="4" type="subTitle"/>
          </p:nvPr>
        </p:nvSpPr>
        <p:spPr>
          <a:xfrm>
            <a:off x="4572000" y="3846470"/>
            <a:ext cx="26406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12" name="Google Shape;512;p32"/>
          <p:cNvSpPr/>
          <p:nvPr/>
        </p:nvSpPr>
        <p:spPr>
          <a:xfrm flipH="1">
            <a:off x="-1379975" y="4464700"/>
            <a:ext cx="2410750" cy="678800"/>
          </a:xfrm>
          <a:custGeom>
            <a:rect b="b" l="l" r="r" t="t"/>
            <a:pathLst>
              <a:path extrusionOk="0" h="27152" w="96430">
                <a:moveTo>
                  <a:pt x="34236" y="1"/>
                </a:moveTo>
                <a:cubicBezTo>
                  <a:pt x="13454" y="1"/>
                  <a:pt x="20844" y="12936"/>
                  <a:pt x="1" y="27151"/>
                </a:cubicBezTo>
                <a:lnTo>
                  <a:pt x="96429" y="27151"/>
                </a:lnTo>
                <a:lnTo>
                  <a:pt x="96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3092151" y="4608575"/>
            <a:ext cx="6051706" cy="678800"/>
          </a:xfrm>
          <a:custGeom>
            <a:rect b="b" l="l" r="r" t="t"/>
            <a:pathLst>
              <a:path extrusionOk="0" h="27152" w="96430">
                <a:moveTo>
                  <a:pt x="34236" y="1"/>
                </a:moveTo>
                <a:cubicBezTo>
                  <a:pt x="13454" y="1"/>
                  <a:pt x="20844" y="12936"/>
                  <a:pt x="1" y="27151"/>
                </a:cubicBezTo>
                <a:lnTo>
                  <a:pt x="96429" y="27151"/>
                </a:lnTo>
                <a:lnTo>
                  <a:pt x="964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32"/>
          <p:cNvGrpSpPr/>
          <p:nvPr/>
        </p:nvGrpSpPr>
        <p:grpSpPr>
          <a:xfrm>
            <a:off x="-35" y="-438967"/>
            <a:ext cx="8747084" cy="765617"/>
            <a:chOff x="-35" y="-438967"/>
            <a:chExt cx="8747084" cy="765617"/>
          </a:xfrm>
        </p:grpSpPr>
        <p:sp>
          <p:nvSpPr>
            <p:cNvPr id="515" name="Google Shape;515;p32"/>
            <p:cNvSpPr/>
            <p:nvPr/>
          </p:nvSpPr>
          <p:spPr>
            <a:xfrm rot="10800000">
              <a:off x="-35" y="-438967"/>
              <a:ext cx="8546360" cy="765617"/>
            </a:xfrm>
            <a:custGeom>
              <a:rect b="b" l="l" r="r" t="t"/>
              <a:pathLst>
                <a:path extrusionOk="0" h="39172" w="114697">
                  <a:moveTo>
                    <a:pt x="38563" y="0"/>
                  </a:moveTo>
                  <a:cubicBezTo>
                    <a:pt x="32819" y="0"/>
                    <a:pt x="27471" y="2590"/>
                    <a:pt x="24241" y="6902"/>
                  </a:cubicBezTo>
                  <a:lnTo>
                    <a:pt x="0" y="39172"/>
                  </a:lnTo>
                  <a:lnTo>
                    <a:pt x="114697" y="39172"/>
                  </a:lnTo>
                  <a:lnTo>
                    <a:pt x="114697" y="0"/>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rot="10800000">
              <a:off x="2458" y="-279200"/>
              <a:ext cx="8744591"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517" name="Shape 517"/>
        <p:cNvGrpSpPr/>
        <p:nvPr/>
      </p:nvGrpSpPr>
      <p:grpSpPr>
        <a:xfrm>
          <a:off x="0" y="0"/>
          <a:ext cx="0" cy="0"/>
          <a:chOff x="0" y="0"/>
          <a:chExt cx="0" cy="0"/>
        </a:xfrm>
      </p:grpSpPr>
      <p:sp>
        <p:nvSpPr>
          <p:cNvPr id="518" name="Google Shape;518;p33"/>
          <p:cNvSpPr/>
          <p:nvPr/>
        </p:nvSpPr>
        <p:spPr>
          <a:xfrm flipH="1" rot="10800000">
            <a:off x="4551900" y="46"/>
            <a:ext cx="4591997" cy="512155"/>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0" name="Google Shape;520;p33"/>
          <p:cNvSpPr txBox="1"/>
          <p:nvPr>
            <p:ph idx="2" type="title"/>
          </p:nvPr>
        </p:nvSpPr>
        <p:spPr>
          <a:xfrm>
            <a:off x="1256550" y="2443625"/>
            <a:ext cx="1896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21" name="Google Shape;521;p33"/>
          <p:cNvSpPr txBox="1"/>
          <p:nvPr>
            <p:ph idx="1" type="subTitle"/>
          </p:nvPr>
        </p:nvSpPr>
        <p:spPr>
          <a:xfrm>
            <a:off x="1256550" y="2871300"/>
            <a:ext cx="18966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22" name="Google Shape;522;p33"/>
          <p:cNvSpPr txBox="1"/>
          <p:nvPr>
            <p:ph idx="3" type="title"/>
          </p:nvPr>
        </p:nvSpPr>
        <p:spPr>
          <a:xfrm>
            <a:off x="3623704" y="2443625"/>
            <a:ext cx="1896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23" name="Google Shape;523;p33"/>
          <p:cNvSpPr txBox="1"/>
          <p:nvPr>
            <p:ph idx="4" type="subTitle"/>
          </p:nvPr>
        </p:nvSpPr>
        <p:spPr>
          <a:xfrm>
            <a:off x="3623704" y="2871300"/>
            <a:ext cx="18966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24" name="Google Shape;524;p33"/>
          <p:cNvSpPr txBox="1"/>
          <p:nvPr>
            <p:ph idx="5" type="title"/>
          </p:nvPr>
        </p:nvSpPr>
        <p:spPr>
          <a:xfrm>
            <a:off x="5990857" y="2443625"/>
            <a:ext cx="1896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25" name="Google Shape;525;p33"/>
          <p:cNvSpPr txBox="1"/>
          <p:nvPr>
            <p:ph idx="6" type="subTitle"/>
          </p:nvPr>
        </p:nvSpPr>
        <p:spPr>
          <a:xfrm>
            <a:off x="5990857" y="2871300"/>
            <a:ext cx="18966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526" name="Google Shape;526;p33"/>
          <p:cNvGrpSpPr/>
          <p:nvPr/>
        </p:nvGrpSpPr>
        <p:grpSpPr>
          <a:xfrm>
            <a:off x="-313348" y="1599607"/>
            <a:ext cx="893698" cy="783595"/>
            <a:chOff x="1345850" y="-1528825"/>
            <a:chExt cx="630075" cy="552450"/>
          </a:xfrm>
        </p:grpSpPr>
        <p:grpSp>
          <p:nvGrpSpPr>
            <p:cNvPr id="527" name="Google Shape;527;p33"/>
            <p:cNvGrpSpPr/>
            <p:nvPr/>
          </p:nvGrpSpPr>
          <p:grpSpPr>
            <a:xfrm>
              <a:off x="1345850" y="-1528825"/>
              <a:ext cx="630075" cy="86400"/>
              <a:chOff x="1345850" y="-1520175"/>
              <a:chExt cx="630075" cy="86400"/>
            </a:xfrm>
          </p:grpSpPr>
          <p:sp>
            <p:nvSpPr>
              <p:cNvPr id="528" name="Google Shape;528;p33"/>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33"/>
            <p:cNvGrpSpPr/>
            <p:nvPr/>
          </p:nvGrpSpPr>
          <p:grpSpPr>
            <a:xfrm>
              <a:off x="1345850" y="-1373475"/>
              <a:ext cx="630075" cy="86400"/>
              <a:chOff x="1345850" y="-1520175"/>
              <a:chExt cx="630075" cy="86400"/>
            </a:xfrm>
          </p:grpSpPr>
          <p:sp>
            <p:nvSpPr>
              <p:cNvPr id="533" name="Google Shape;533;p33"/>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3"/>
            <p:cNvGrpSpPr/>
            <p:nvPr/>
          </p:nvGrpSpPr>
          <p:grpSpPr>
            <a:xfrm>
              <a:off x="1345850" y="-1218125"/>
              <a:ext cx="630075" cy="86400"/>
              <a:chOff x="1345850" y="-1520175"/>
              <a:chExt cx="630075" cy="86400"/>
            </a:xfrm>
          </p:grpSpPr>
          <p:sp>
            <p:nvSpPr>
              <p:cNvPr id="538" name="Google Shape;538;p33"/>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3"/>
            <p:cNvGrpSpPr/>
            <p:nvPr/>
          </p:nvGrpSpPr>
          <p:grpSpPr>
            <a:xfrm>
              <a:off x="1345850" y="-1062775"/>
              <a:ext cx="630075" cy="86400"/>
              <a:chOff x="1345850" y="-1520175"/>
              <a:chExt cx="630075" cy="86400"/>
            </a:xfrm>
          </p:grpSpPr>
          <p:sp>
            <p:nvSpPr>
              <p:cNvPr id="543" name="Google Shape;543;p33"/>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7" name="Google Shape;547;p33"/>
          <p:cNvSpPr/>
          <p:nvPr/>
        </p:nvSpPr>
        <p:spPr>
          <a:xfrm rot="5400000">
            <a:off x="-1322200" y="3455775"/>
            <a:ext cx="2997700"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rot="-5400000">
            <a:off x="7422025" y="1229225"/>
            <a:ext cx="2997700"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33"/>
          <p:cNvGrpSpPr/>
          <p:nvPr/>
        </p:nvGrpSpPr>
        <p:grpSpPr>
          <a:xfrm>
            <a:off x="-51013" y="4608575"/>
            <a:ext cx="9548588" cy="1393692"/>
            <a:chOff x="-51013" y="4608575"/>
            <a:chExt cx="9548588" cy="1393692"/>
          </a:xfrm>
        </p:grpSpPr>
        <p:sp>
          <p:nvSpPr>
            <p:cNvPr id="550" name="Google Shape;550;p33"/>
            <p:cNvSpPr/>
            <p:nvPr/>
          </p:nvSpPr>
          <p:spPr>
            <a:xfrm flipH="1">
              <a:off x="-57" y="4608575"/>
              <a:ext cx="9497632" cy="88630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flipH="1">
              <a:off x="-51013" y="4729374"/>
              <a:ext cx="8225389" cy="1272893"/>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552" name="Shape 552"/>
        <p:cNvGrpSpPr/>
        <p:nvPr/>
      </p:nvGrpSpPr>
      <p:grpSpPr>
        <a:xfrm>
          <a:off x="0" y="0"/>
          <a:ext cx="0" cy="0"/>
          <a:chOff x="0" y="0"/>
          <a:chExt cx="0" cy="0"/>
        </a:xfrm>
      </p:grpSpPr>
      <p:sp>
        <p:nvSpPr>
          <p:cNvPr id="553" name="Google Shape;55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4" name="Google Shape;554;p34"/>
          <p:cNvSpPr txBox="1"/>
          <p:nvPr>
            <p:ph idx="2" type="title"/>
          </p:nvPr>
        </p:nvSpPr>
        <p:spPr>
          <a:xfrm>
            <a:off x="1538525" y="1418625"/>
            <a:ext cx="2766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55" name="Google Shape;555;p34"/>
          <p:cNvSpPr txBox="1"/>
          <p:nvPr>
            <p:ph idx="1" type="subTitle"/>
          </p:nvPr>
        </p:nvSpPr>
        <p:spPr>
          <a:xfrm>
            <a:off x="1538525" y="1846302"/>
            <a:ext cx="27666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56" name="Google Shape;556;p34"/>
          <p:cNvSpPr txBox="1"/>
          <p:nvPr>
            <p:ph idx="3" type="title"/>
          </p:nvPr>
        </p:nvSpPr>
        <p:spPr>
          <a:xfrm>
            <a:off x="4838868" y="1418625"/>
            <a:ext cx="2766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57" name="Google Shape;557;p34"/>
          <p:cNvSpPr txBox="1"/>
          <p:nvPr>
            <p:ph idx="4" type="subTitle"/>
          </p:nvPr>
        </p:nvSpPr>
        <p:spPr>
          <a:xfrm>
            <a:off x="4838875" y="1846302"/>
            <a:ext cx="27666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58" name="Google Shape;558;p34"/>
          <p:cNvSpPr txBox="1"/>
          <p:nvPr>
            <p:ph idx="5" type="title"/>
          </p:nvPr>
        </p:nvSpPr>
        <p:spPr>
          <a:xfrm>
            <a:off x="1538525" y="2974320"/>
            <a:ext cx="2766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59" name="Google Shape;559;p34"/>
          <p:cNvSpPr txBox="1"/>
          <p:nvPr>
            <p:ph idx="6" type="subTitle"/>
          </p:nvPr>
        </p:nvSpPr>
        <p:spPr>
          <a:xfrm>
            <a:off x="1538525" y="3401988"/>
            <a:ext cx="27666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60" name="Google Shape;560;p34"/>
          <p:cNvSpPr txBox="1"/>
          <p:nvPr>
            <p:ph idx="7" type="title"/>
          </p:nvPr>
        </p:nvSpPr>
        <p:spPr>
          <a:xfrm>
            <a:off x="4838868" y="2974320"/>
            <a:ext cx="2766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61" name="Google Shape;561;p34"/>
          <p:cNvSpPr txBox="1"/>
          <p:nvPr>
            <p:ph idx="8" type="subTitle"/>
          </p:nvPr>
        </p:nvSpPr>
        <p:spPr>
          <a:xfrm>
            <a:off x="4838875" y="3401988"/>
            <a:ext cx="27666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62" name="Google Shape;562;p34"/>
          <p:cNvSpPr/>
          <p:nvPr/>
        </p:nvSpPr>
        <p:spPr>
          <a:xfrm rot="10800000">
            <a:off x="-73703" y="-74654"/>
            <a:ext cx="9052828" cy="365454"/>
          </a:xfrm>
          <a:custGeom>
            <a:rect b="b" l="l" r="r" t="t"/>
            <a:pathLst>
              <a:path extrusionOk="0" h="6689" w="63291">
                <a:moveTo>
                  <a:pt x="8746" y="0"/>
                </a:moveTo>
                <a:cubicBezTo>
                  <a:pt x="7435" y="0"/>
                  <a:pt x="6232" y="442"/>
                  <a:pt x="5485" y="1158"/>
                </a:cubicBezTo>
                <a:lnTo>
                  <a:pt x="0" y="6689"/>
                </a:lnTo>
                <a:lnTo>
                  <a:pt x="63290" y="6689"/>
                </a:lnTo>
                <a:lnTo>
                  <a:pt x="63290" y="0"/>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flipH="1">
            <a:off x="26" y="-725375"/>
            <a:ext cx="4872299" cy="1060611"/>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flipH="1" rot="5400000">
            <a:off x="-1811594" y="-1094245"/>
            <a:ext cx="4227973" cy="697467"/>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23776B">
              <a:alpha val="40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flipH="1" rot="-5400000">
            <a:off x="6758031" y="4800030"/>
            <a:ext cx="4227973" cy="697467"/>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23776B">
              <a:alpha val="40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4946650" y="4588401"/>
            <a:ext cx="4227973" cy="669908"/>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1957550" y="4743175"/>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568" name="Shape 568"/>
        <p:cNvGrpSpPr/>
        <p:nvPr/>
      </p:nvGrpSpPr>
      <p:grpSpPr>
        <a:xfrm>
          <a:off x="0" y="0"/>
          <a:ext cx="0" cy="0"/>
          <a:chOff x="0" y="0"/>
          <a:chExt cx="0" cy="0"/>
        </a:xfrm>
      </p:grpSpPr>
      <p:sp>
        <p:nvSpPr>
          <p:cNvPr id="569" name="Google Shape;569;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0" name="Google Shape;570;p35"/>
          <p:cNvSpPr txBox="1"/>
          <p:nvPr>
            <p:ph idx="2" type="title"/>
          </p:nvPr>
        </p:nvSpPr>
        <p:spPr>
          <a:xfrm>
            <a:off x="1036400" y="1857763"/>
            <a:ext cx="2022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71" name="Google Shape;571;p35"/>
          <p:cNvSpPr txBox="1"/>
          <p:nvPr>
            <p:ph idx="1" type="subTitle"/>
          </p:nvPr>
        </p:nvSpPr>
        <p:spPr>
          <a:xfrm>
            <a:off x="1036400" y="2285432"/>
            <a:ext cx="20226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72" name="Google Shape;572;p35"/>
          <p:cNvSpPr txBox="1"/>
          <p:nvPr>
            <p:ph idx="3" type="title"/>
          </p:nvPr>
        </p:nvSpPr>
        <p:spPr>
          <a:xfrm>
            <a:off x="3560700" y="1857763"/>
            <a:ext cx="2022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73" name="Google Shape;573;p35"/>
          <p:cNvSpPr txBox="1"/>
          <p:nvPr>
            <p:ph idx="4" type="subTitle"/>
          </p:nvPr>
        </p:nvSpPr>
        <p:spPr>
          <a:xfrm>
            <a:off x="3560700" y="2285432"/>
            <a:ext cx="20226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74" name="Google Shape;574;p35"/>
          <p:cNvSpPr txBox="1"/>
          <p:nvPr>
            <p:ph idx="5" type="title"/>
          </p:nvPr>
        </p:nvSpPr>
        <p:spPr>
          <a:xfrm>
            <a:off x="6085000" y="1857763"/>
            <a:ext cx="2022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75" name="Google Shape;575;p35"/>
          <p:cNvSpPr txBox="1"/>
          <p:nvPr>
            <p:ph idx="6" type="subTitle"/>
          </p:nvPr>
        </p:nvSpPr>
        <p:spPr>
          <a:xfrm>
            <a:off x="6085000" y="2285432"/>
            <a:ext cx="20226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76" name="Google Shape;576;p35"/>
          <p:cNvSpPr txBox="1"/>
          <p:nvPr>
            <p:ph idx="7" type="title"/>
          </p:nvPr>
        </p:nvSpPr>
        <p:spPr>
          <a:xfrm>
            <a:off x="1036400" y="3550850"/>
            <a:ext cx="2022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77" name="Google Shape;577;p35"/>
          <p:cNvSpPr txBox="1"/>
          <p:nvPr>
            <p:ph idx="8" type="subTitle"/>
          </p:nvPr>
        </p:nvSpPr>
        <p:spPr>
          <a:xfrm>
            <a:off x="1036400" y="3978520"/>
            <a:ext cx="20226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78" name="Google Shape;578;p35"/>
          <p:cNvSpPr txBox="1"/>
          <p:nvPr>
            <p:ph idx="9" type="title"/>
          </p:nvPr>
        </p:nvSpPr>
        <p:spPr>
          <a:xfrm>
            <a:off x="3560700" y="3550850"/>
            <a:ext cx="2022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79" name="Google Shape;579;p35"/>
          <p:cNvSpPr txBox="1"/>
          <p:nvPr>
            <p:ph idx="13" type="subTitle"/>
          </p:nvPr>
        </p:nvSpPr>
        <p:spPr>
          <a:xfrm>
            <a:off x="3560700" y="3978520"/>
            <a:ext cx="20226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80" name="Google Shape;580;p35"/>
          <p:cNvSpPr txBox="1"/>
          <p:nvPr>
            <p:ph idx="14" type="title"/>
          </p:nvPr>
        </p:nvSpPr>
        <p:spPr>
          <a:xfrm>
            <a:off x="6085000" y="3550850"/>
            <a:ext cx="20226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81" name="Google Shape;581;p35"/>
          <p:cNvSpPr txBox="1"/>
          <p:nvPr>
            <p:ph idx="15" type="subTitle"/>
          </p:nvPr>
        </p:nvSpPr>
        <p:spPr>
          <a:xfrm>
            <a:off x="6085000" y="3978520"/>
            <a:ext cx="2022600" cy="5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82" name="Google Shape;582;p35"/>
          <p:cNvSpPr/>
          <p:nvPr/>
        </p:nvSpPr>
        <p:spPr>
          <a:xfrm flipH="1">
            <a:off x="-2812224" y="4333258"/>
            <a:ext cx="4227973" cy="985618"/>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flipH="1" rot="10800000">
            <a:off x="5335050" y="-341679"/>
            <a:ext cx="4893340" cy="799287"/>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flipH="1" rot="10800000">
            <a:off x="6048101" y="-445242"/>
            <a:ext cx="4227973" cy="985618"/>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flipH="1" rot="10800000">
            <a:off x="-100650" y="-295150"/>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86" name="Shape 586"/>
        <p:cNvGrpSpPr/>
        <p:nvPr/>
      </p:nvGrpSpPr>
      <p:grpSpPr>
        <a:xfrm>
          <a:off x="0" y="0"/>
          <a:ext cx="0" cy="0"/>
          <a:chOff x="0" y="0"/>
          <a:chExt cx="0" cy="0"/>
        </a:xfrm>
      </p:grpSpPr>
      <p:sp>
        <p:nvSpPr>
          <p:cNvPr id="587" name="Google Shape;587;p36"/>
          <p:cNvSpPr txBox="1"/>
          <p:nvPr>
            <p:ph type="ctrTitle"/>
          </p:nvPr>
        </p:nvSpPr>
        <p:spPr>
          <a:xfrm>
            <a:off x="4198025" y="669450"/>
            <a:ext cx="4229400" cy="1341900"/>
          </a:xfrm>
          <a:prstGeom prst="rect">
            <a:avLst/>
          </a:prstGeom>
        </p:spPr>
        <p:txBody>
          <a:bodyPr anchorCtr="0" anchor="ctr" bIns="91425" lIns="91425" spcFirstLastPara="1" rIns="91425" wrap="square" tIns="91425">
            <a:noAutofit/>
          </a:bodyPr>
          <a:lstStyle>
            <a:lvl1pPr lvl="0" rtl="0">
              <a:spcBef>
                <a:spcPts val="0"/>
              </a:spcBef>
              <a:spcAft>
                <a:spcPts val="0"/>
              </a:spcAft>
              <a:buSzPts val="8500"/>
              <a:buNone/>
              <a:defRPr sz="7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588" name="Google Shape;588;p36"/>
          <p:cNvSpPr txBox="1"/>
          <p:nvPr>
            <p:ph idx="1" type="subTitle"/>
          </p:nvPr>
        </p:nvSpPr>
        <p:spPr>
          <a:xfrm>
            <a:off x="4198025" y="1893799"/>
            <a:ext cx="2130300" cy="115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900">
                <a:solidFill>
                  <a:schemeClr val="lt2"/>
                </a:solidFill>
                <a:latin typeface="Fira Sans ExtraBold"/>
                <a:ea typeface="Fira Sans ExtraBold"/>
                <a:cs typeface="Fira Sans ExtraBold"/>
                <a:sym typeface="Fira Sans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89" name="Google Shape;589;p36"/>
          <p:cNvSpPr txBox="1"/>
          <p:nvPr>
            <p:ph idx="2" type="subTitle"/>
          </p:nvPr>
        </p:nvSpPr>
        <p:spPr>
          <a:xfrm>
            <a:off x="4198025" y="4052125"/>
            <a:ext cx="4229400" cy="266700"/>
          </a:xfrm>
          <a:prstGeom prst="rect">
            <a:avLst/>
          </a:prstGeom>
          <a:solidFill>
            <a:srgbClr val="191919">
              <a:alpha val="7738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000">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90" name="Google Shape;590;p36"/>
          <p:cNvSpPr/>
          <p:nvPr>
            <p:ph idx="3" type="pic"/>
          </p:nvPr>
        </p:nvSpPr>
        <p:spPr>
          <a:xfrm>
            <a:off x="0" y="0"/>
            <a:ext cx="4067400" cy="4608600"/>
          </a:xfrm>
          <a:prstGeom prst="rect">
            <a:avLst/>
          </a:prstGeom>
          <a:noFill/>
          <a:ln>
            <a:noFill/>
          </a:ln>
        </p:spPr>
      </p:sp>
      <p:sp>
        <p:nvSpPr>
          <p:cNvPr id="591" name="Google Shape;591;p36"/>
          <p:cNvSpPr txBox="1"/>
          <p:nvPr/>
        </p:nvSpPr>
        <p:spPr>
          <a:xfrm>
            <a:off x="4198025" y="3241650"/>
            <a:ext cx="4229400" cy="5541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Archivo"/>
                <a:ea typeface="Archivo"/>
                <a:cs typeface="Archivo"/>
                <a:sym typeface="Archivo"/>
              </a:rPr>
              <a:t>CREDITS: This presentation template was created by </a:t>
            </a:r>
            <a:r>
              <a:rPr b="1" lang="en" sz="1000">
                <a:solidFill>
                  <a:schemeClr val="dk1"/>
                </a:solidFill>
                <a:uFill>
                  <a:noFill/>
                </a:uFill>
                <a:latin typeface="Archivo"/>
                <a:ea typeface="Archivo"/>
                <a:cs typeface="Archivo"/>
                <a:sym typeface="Archivo"/>
                <a:hlinkClick r:id="rId2">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a:solidFill>
                  <a:schemeClr val="dk1"/>
                </a:solidFill>
                <a:uFill>
                  <a:noFill/>
                </a:uFill>
                <a:latin typeface="Archivo"/>
                <a:ea typeface="Archivo"/>
                <a:cs typeface="Archivo"/>
                <a:sym typeface="Archivo"/>
                <a:hlinkClick r:id="rId3">
                  <a:extLst>
                    <a:ext uri="{A12FA001-AC4F-418D-AE19-62706E023703}">
                      <ahyp:hlinkClr val="tx"/>
                    </a:ext>
                  </a:extLst>
                </a:hlinkClick>
              </a:rPr>
              <a:t>Flaticon</a:t>
            </a:r>
            <a:r>
              <a:rPr lang="en" sz="1000">
                <a:solidFill>
                  <a:schemeClr val="dk1"/>
                </a:solidFill>
                <a:latin typeface="Archivo"/>
                <a:ea typeface="Archivo"/>
                <a:cs typeface="Archivo"/>
                <a:sym typeface="Archivo"/>
              </a:rPr>
              <a:t>, and infographics &amp; images by </a:t>
            </a:r>
            <a:r>
              <a:rPr b="1" lang="en" sz="1000">
                <a:solidFill>
                  <a:schemeClr val="dk1"/>
                </a:solidFill>
                <a:uFill>
                  <a:noFill/>
                </a:uFill>
                <a:latin typeface="Archivo"/>
                <a:ea typeface="Archivo"/>
                <a:cs typeface="Archivo"/>
                <a:sym typeface="Archivo"/>
                <a:hlinkClick r:id="rId4">
                  <a:extLst>
                    <a:ext uri="{A12FA001-AC4F-418D-AE19-62706E023703}">
                      <ahyp:hlinkClr val="tx"/>
                    </a:ext>
                  </a:extLst>
                </a:hlinkClick>
              </a:rPr>
              <a:t>Freepik</a:t>
            </a:r>
            <a:endParaRPr b="1" sz="1000">
              <a:solidFill>
                <a:schemeClr val="dk1"/>
              </a:solidFill>
              <a:latin typeface="Archivo"/>
              <a:ea typeface="Archivo"/>
              <a:cs typeface="Archivo"/>
              <a:sym typeface="Archiv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bg>
      <p:bgPr>
        <a:solidFill>
          <a:schemeClr val="dk2"/>
        </a:solidFill>
      </p:bgPr>
    </p:bg>
    <p:spTree>
      <p:nvGrpSpPr>
        <p:cNvPr id="592" name="Shape 592"/>
        <p:cNvGrpSpPr/>
        <p:nvPr/>
      </p:nvGrpSpPr>
      <p:grpSpPr>
        <a:xfrm>
          <a:off x="0" y="0"/>
          <a:ext cx="0" cy="0"/>
          <a:chOff x="0" y="0"/>
          <a:chExt cx="0" cy="0"/>
        </a:xfrm>
      </p:grpSpPr>
      <p:grpSp>
        <p:nvGrpSpPr>
          <p:cNvPr id="593" name="Google Shape;593;p37"/>
          <p:cNvGrpSpPr/>
          <p:nvPr/>
        </p:nvGrpSpPr>
        <p:grpSpPr>
          <a:xfrm>
            <a:off x="-150725" y="96238"/>
            <a:ext cx="9445460" cy="4951027"/>
            <a:chOff x="-194925" y="142275"/>
            <a:chExt cx="9445460" cy="4951027"/>
          </a:xfrm>
        </p:grpSpPr>
        <p:sp>
          <p:nvSpPr>
            <p:cNvPr id="594" name="Google Shape;594;p37"/>
            <p:cNvSpPr/>
            <p:nvPr/>
          </p:nvSpPr>
          <p:spPr>
            <a:xfrm flipH="1">
              <a:off x="-194925" y="142275"/>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flipH="1" rot="10799891">
              <a:off x="-194918" y="4474481"/>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bg>
      <p:bgPr>
        <a:solidFill>
          <a:schemeClr val="lt1"/>
        </a:solidFill>
      </p:bgPr>
    </p:bg>
    <p:spTree>
      <p:nvGrpSpPr>
        <p:cNvPr id="596" name="Shape 596"/>
        <p:cNvGrpSpPr/>
        <p:nvPr/>
      </p:nvGrpSpPr>
      <p:grpSpPr>
        <a:xfrm>
          <a:off x="0" y="0"/>
          <a:ext cx="0" cy="0"/>
          <a:chOff x="0" y="0"/>
          <a:chExt cx="0" cy="0"/>
        </a:xfrm>
      </p:grpSpPr>
      <p:sp>
        <p:nvSpPr>
          <p:cNvPr id="597" name="Google Shape;597;p38"/>
          <p:cNvSpPr/>
          <p:nvPr/>
        </p:nvSpPr>
        <p:spPr>
          <a:xfrm>
            <a:off x="0" y="0"/>
            <a:ext cx="716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8831550" y="0"/>
            <a:ext cx="34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p:nvPr/>
        </p:nvSpPr>
        <p:spPr>
          <a:xfrm flipH="1">
            <a:off x="-3205440" y="4257200"/>
            <a:ext cx="4893340" cy="886309"/>
          </a:xfrm>
          <a:custGeom>
            <a:rect b="b" l="l" r="r" t="t"/>
            <a:pathLst>
              <a:path extrusionOk="0" h="27152" w="96430">
                <a:moveTo>
                  <a:pt x="34236" y="1"/>
                </a:moveTo>
                <a:cubicBezTo>
                  <a:pt x="13454" y="1"/>
                  <a:pt x="20844" y="12936"/>
                  <a:pt x="1" y="27151"/>
                </a:cubicBezTo>
                <a:lnTo>
                  <a:pt x="96429" y="27151"/>
                </a:lnTo>
                <a:lnTo>
                  <a:pt x="964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9" name="Google Shape;49;p5"/>
          <p:cNvSpPr txBox="1"/>
          <p:nvPr>
            <p:ph idx="2" type="title"/>
          </p:nvPr>
        </p:nvSpPr>
        <p:spPr>
          <a:xfrm>
            <a:off x="1278025" y="2098422"/>
            <a:ext cx="29547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0" name="Google Shape;50;p5"/>
          <p:cNvSpPr txBox="1"/>
          <p:nvPr>
            <p:ph idx="1" type="subTitle"/>
          </p:nvPr>
        </p:nvSpPr>
        <p:spPr>
          <a:xfrm>
            <a:off x="1278025" y="2526122"/>
            <a:ext cx="2954700" cy="142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1" name="Google Shape;51;p5"/>
          <p:cNvSpPr txBox="1"/>
          <p:nvPr>
            <p:ph idx="3" type="title"/>
          </p:nvPr>
        </p:nvSpPr>
        <p:spPr>
          <a:xfrm>
            <a:off x="4911275" y="2098422"/>
            <a:ext cx="2954700" cy="479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000"/>
              <a:buNone/>
              <a:defRPr b="0" sz="1900">
                <a:latin typeface="Fira Sans ExtraBold"/>
                <a:ea typeface="Fira Sans ExtraBold"/>
                <a:cs typeface="Fira Sans ExtraBold"/>
                <a:sym typeface="Fira Sans ExtraBold"/>
              </a:defRPr>
            </a:lvl1pPr>
            <a:lvl2pPr lvl="1" rtl="0" algn="ctr">
              <a:spcBef>
                <a:spcPts val="0"/>
              </a:spcBef>
              <a:spcAft>
                <a:spcPts val="0"/>
              </a:spcAft>
              <a:buClr>
                <a:schemeClr val="lt2"/>
              </a:buClr>
              <a:buSzPts val="3500"/>
              <a:buNone/>
              <a:defRPr>
                <a:solidFill>
                  <a:schemeClr val="lt2"/>
                </a:solidFill>
              </a:defRPr>
            </a:lvl2pPr>
            <a:lvl3pPr lvl="2" rtl="0" algn="ctr">
              <a:spcBef>
                <a:spcPts val="0"/>
              </a:spcBef>
              <a:spcAft>
                <a:spcPts val="0"/>
              </a:spcAft>
              <a:buClr>
                <a:schemeClr val="lt2"/>
              </a:buClr>
              <a:buSzPts val="3500"/>
              <a:buNone/>
              <a:defRPr>
                <a:solidFill>
                  <a:schemeClr val="lt2"/>
                </a:solidFill>
              </a:defRPr>
            </a:lvl3pPr>
            <a:lvl4pPr lvl="3" rtl="0" algn="ctr">
              <a:spcBef>
                <a:spcPts val="0"/>
              </a:spcBef>
              <a:spcAft>
                <a:spcPts val="0"/>
              </a:spcAft>
              <a:buClr>
                <a:schemeClr val="lt2"/>
              </a:buClr>
              <a:buSzPts val="3500"/>
              <a:buNone/>
              <a:defRPr>
                <a:solidFill>
                  <a:schemeClr val="lt2"/>
                </a:solidFill>
              </a:defRPr>
            </a:lvl4pPr>
            <a:lvl5pPr lvl="4" rtl="0" algn="ctr">
              <a:spcBef>
                <a:spcPts val="0"/>
              </a:spcBef>
              <a:spcAft>
                <a:spcPts val="0"/>
              </a:spcAft>
              <a:buClr>
                <a:schemeClr val="lt2"/>
              </a:buClr>
              <a:buSzPts val="3500"/>
              <a:buNone/>
              <a:defRPr>
                <a:solidFill>
                  <a:schemeClr val="lt2"/>
                </a:solidFill>
              </a:defRPr>
            </a:lvl5pPr>
            <a:lvl6pPr lvl="5" rtl="0" algn="ctr">
              <a:spcBef>
                <a:spcPts val="0"/>
              </a:spcBef>
              <a:spcAft>
                <a:spcPts val="0"/>
              </a:spcAft>
              <a:buClr>
                <a:schemeClr val="lt2"/>
              </a:buClr>
              <a:buSzPts val="3500"/>
              <a:buNone/>
              <a:defRPr>
                <a:solidFill>
                  <a:schemeClr val="lt2"/>
                </a:solidFill>
              </a:defRPr>
            </a:lvl6pPr>
            <a:lvl7pPr lvl="6" rtl="0" algn="ctr">
              <a:spcBef>
                <a:spcPts val="0"/>
              </a:spcBef>
              <a:spcAft>
                <a:spcPts val="0"/>
              </a:spcAft>
              <a:buClr>
                <a:schemeClr val="lt2"/>
              </a:buClr>
              <a:buSzPts val="3500"/>
              <a:buNone/>
              <a:defRPr>
                <a:solidFill>
                  <a:schemeClr val="lt2"/>
                </a:solidFill>
              </a:defRPr>
            </a:lvl7pPr>
            <a:lvl8pPr lvl="7" rtl="0" algn="ctr">
              <a:spcBef>
                <a:spcPts val="0"/>
              </a:spcBef>
              <a:spcAft>
                <a:spcPts val="0"/>
              </a:spcAft>
              <a:buClr>
                <a:schemeClr val="lt2"/>
              </a:buClr>
              <a:buSzPts val="3500"/>
              <a:buNone/>
              <a:defRPr>
                <a:solidFill>
                  <a:schemeClr val="lt2"/>
                </a:solidFill>
              </a:defRPr>
            </a:lvl8pPr>
            <a:lvl9pPr lvl="8" rtl="0" algn="ctr">
              <a:spcBef>
                <a:spcPts val="0"/>
              </a:spcBef>
              <a:spcAft>
                <a:spcPts val="0"/>
              </a:spcAft>
              <a:buClr>
                <a:schemeClr val="lt2"/>
              </a:buClr>
              <a:buSzPts val="3500"/>
              <a:buNone/>
              <a:defRPr>
                <a:solidFill>
                  <a:schemeClr val="lt2"/>
                </a:solidFill>
              </a:defRPr>
            </a:lvl9pPr>
          </a:lstStyle>
          <a:p/>
        </p:txBody>
      </p:sp>
      <p:sp>
        <p:nvSpPr>
          <p:cNvPr id="52" name="Google Shape;52;p5"/>
          <p:cNvSpPr txBox="1"/>
          <p:nvPr>
            <p:ph idx="4" type="subTitle"/>
          </p:nvPr>
        </p:nvSpPr>
        <p:spPr>
          <a:xfrm>
            <a:off x="4911275" y="2526122"/>
            <a:ext cx="2954700" cy="142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grpSp>
        <p:nvGrpSpPr>
          <p:cNvPr id="53" name="Google Shape;53;p5"/>
          <p:cNvGrpSpPr/>
          <p:nvPr/>
        </p:nvGrpSpPr>
        <p:grpSpPr>
          <a:xfrm>
            <a:off x="-776323" y="4639601"/>
            <a:ext cx="10565526" cy="851696"/>
            <a:chOff x="-776323" y="4639601"/>
            <a:chExt cx="10565526" cy="851696"/>
          </a:xfrm>
        </p:grpSpPr>
        <p:sp>
          <p:nvSpPr>
            <p:cNvPr id="54" name="Google Shape;54;p5"/>
            <p:cNvSpPr/>
            <p:nvPr/>
          </p:nvSpPr>
          <p:spPr>
            <a:xfrm flipH="1">
              <a:off x="-776323" y="4639601"/>
              <a:ext cx="4227973" cy="618726"/>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flipH="1">
              <a:off x="343750" y="4872625"/>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5"/>
          <p:cNvSpPr/>
          <p:nvPr/>
        </p:nvSpPr>
        <p:spPr>
          <a:xfrm flipH="1" rot="10800000">
            <a:off x="7499160" y="0"/>
            <a:ext cx="4893340" cy="88630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3140650" y="-353000"/>
            <a:ext cx="6003350" cy="618690"/>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6"/>
          <p:cNvSpPr/>
          <p:nvPr/>
        </p:nvSpPr>
        <p:spPr>
          <a:xfrm flipH="1" rot="10800000">
            <a:off x="6442983" y="-113993"/>
            <a:ext cx="4227973" cy="654363"/>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flipH="1" rot="10800000">
            <a:off x="3319469" y="-45350"/>
            <a:ext cx="5824531" cy="381507"/>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a:off x="-2955117" y="4552482"/>
            <a:ext cx="4227973" cy="654363"/>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flipH="1">
            <a:off x="-3059131" y="4877125"/>
            <a:ext cx="5824531" cy="381507"/>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 name="Shape 64"/>
        <p:cNvGrpSpPr/>
        <p:nvPr/>
      </p:nvGrpSpPr>
      <p:grpSpPr>
        <a:xfrm>
          <a:off x="0" y="0"/>
          <a:ext cx="0" cy="0"/>
          <a:chOff x="0" y="0"/>
          <a:chExt cx="0" cy="0"/>
        </a:xfrm>
      </p:grpSpPr>
      <p:sp>
        <p:nvSpPr>
          <p:cNvPr id="65" name="Google Shape;65;p7"/>
          <p:cNvSpPr txBox="1"/>
          <p:nvPr>
            <p:ph idx="1" type="body"/>
          </p:nvPr>
        </p:nvSpPr>
        <p:spPr>
          <a:xfrm>
            <a:off x="720000" y="1142175"/>
            <a:ext cx="7704000" cy="283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66" name="Google Shape;66;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7"/>
          <p:cNvSpPr/>
          <p:nvPr/>
        </p:nvSpPr>
        <p:spPr>
          <a:xfrm flipH="1" rot="10800000">
            <a:off x="7019320" y="-188924"/>
            <a:ext cx="2658816" cy="729303"/>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txBox="1"/>
          <p:nvPr>
            <p:ph type="title"/>
          </p:nvPr>
        </p:nvSpPr>
        <p:spPr>
          <a:xfrm>
            <a:off x="4572000" y="1564650"/>
            <a:ext cx="3855300" cy="20142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4800"/>
              <a:buNone/>
              <a:defRPr sz="5900">
                <a:solidFill>
                  <a:schemeClr val="l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0" name="Google Shape;70;p8"/>
          <p:cNvSpPr/>
          <p:nvPr>
            <p:ph idx="2" type="pic"/>
          </p:nvPr>
        </p:nvSpPr>
        <p:spPr>
          <a:xfrm>
            <a:off x="-46300" y="-356550"/>
            <a:ext cx="4038300" cy="4965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9"/>
          <p:cNvSpPr txBox="1"/>
          <p:nvPr>
            <p:ph idx="1" type="body"/>
          </p:nvPr>
        </p:nvSpPr>
        <p:spPr>
          <a:xfrm>
            <a:off x="1831203" y="2695590"/>
            <a:ext cx="5487000" cy="1133700"/>
          </a:xfrm>
          <a:prstGeom prst="rect">
            <a:avLst/>
          </a:prstGeom>
        </p:spPr>
        <p:txBody>
          <a:bodyPr anchorCtr="0" anchor="t" bIns="91425" lIns="91425" spcFirstLastPara="1" rIns="91425" wrap="square" tIns="91425">
            <a:noAutofit/>
          </a:bodyPr>
          <a:lstStyle>
            <a:lvl1pPr indent="-279400" lvl="0" marL="457200" algn="ctr">
              <a:spcBef>
                <a:spcPts val="0"/>
              </a:spcBef>
              <a:spcAft>
                <a:spcPts val="0"/>
              </a:spcAft>
              <a:buClr>
                <a:srgbClr val="999999"/>
              </a:buClr>
              <a:buSzPts val="800"/>
              <a:buFont typeface="Open Sans"/>
              <a:buChar char="-"/>
              <a:defRPr sz="1500"/>
            </a:lvl1pPr>
            <a:lvl2pPr indent="-279400" lvl="1" marL="914400">
              <a:spcBef>
                <a:spcPts val="0"/>
              </a:spcBef>
              <a:spcAft>
                <a:spcPts val="0"/>
              </a:spcAft>
              <a:buClr>
                <a:srgbClr val="999999"/>
              </a:buClr>
              <a:buSzPts val="800"/>
              <a:buFont typeface="Open Sans"/>
              <a:buChar char="○"/>
              <a:defRPr/>
            </a:lvl2pPr>
            <a:lvl3pPr indent="-279400" lvl="2" marL="1371600">
              <a:spcBef>
                <a:spcPts val="0"/>
              </a:spcBef>
              <a:spcAft>
                <a:spcPts val="0"/>
              </a:spcAft>
              <a:buClr>
                <a:srgbClr val="999999"/>
              </a:buClr>
              <a:buSzPts val="800"/>
              <a:buFont typeface="Open Sans"/>
              <a:buChar char="■"/>
              <a:defRPr/>
            </a:lvl3pPr>
            <a:lvl4pPr indent="-279400" lvl="3" marL="1828800">
              <a:spcBef>
                <a:spcPts val="0"/>
              </a:spcBef>
              <a:spcAft>
                <a:spcPts val="0"/>
              </a:spcAft>
              <a:buClr>
                <a:srgbClr val="999999"/>
              </a:buClr>
              <a:buSzPts val="800"/>
              <a:buFont typeface="Open Sans"/>
              <a:buChar char="●"/>
              <a:defRPr/>
            </a:lvl4pPr>
            <a:lvl5pPr indent="-304800" lvl="4" marL="2286000">
              <a:spcBef>
                <a:spcPts val="0"/>
              </a:spcBef>
              <a:spcAft>
                <a:spcPts val="0"/>
              </a:spcAft>
              <a:buClr>
                <a:srgbClr val="999999"/>
              </a:buClr>
              <a:buSzPts val="1200"/>
              <a:buFont typeface="Open Sans"/>
              <a:buChar char="○"/>
              <a:defRPr/>
            </a:lvl5pPr>
            <a:lvl6pPr indent="-304800" lvl="5" marL="2743200">
              <a:spcBef>
                <a:spcPts val="0"/>
              </a:spcBef>
              <a:spcAft>
                <a:spcPts val="0"/>
              </a:spcAft>
              <a:buClr>
                <a:srgbClr val="999999"/>
              </a:buClr>
              <a:buSzPts val="1200"/>
              <a:buFont typeface="Open Sans"/>
              <a:buChar char="■"/>
              <a:defRPr/>
            </a:lvl6pPr>
            <a:lvl7pPr indent="-273050" lvl="6" marL="3200400">
              <a:spcBef>
                <a:spcPts val="0"/>
              </a:spcBef>
              <a:spcAft>
                <a:spcPts val="0"/>
              </a:spcAft>
              <a:buClr>
                <a:srgbClr val="999999"/>
              </a:buClr>
              <a:buSzPts val="700"/>
              <a:buFont typeface="Open Sans"/>
              <a:buChar char="●"/>
              <a:defRPr/>
            </a:lvl7pPr>
            <a:lvl8pPr indent="-273050" lvl="7" marL="3657600">
              <a:spcBef>
                <a:spcPts val="0"/>
              </a:spcBef>
              <a:spcAft>
                <a:spcPts val="0"/>
              </a:spcAft>
              <a:buClr>
                <a:srgbClr val="999999"/>
              </a:buClr>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73" name="Google Shape;73;p9"/>
          <p:cNvSpPr txBox="1"/>
          <p:nvPr>
            <p:ph type="title"/>
          </p:nvPr>
        </p:nvSpPr>
        <p:spPr>
          <a:xfrm>
            <a:off x="1831190" y="1383815"/>
            <a:ext cx="5487000" cy="12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720000" y="540375"/>
            <a:ext cx="3927000" cy="1291800"/>
          </a:xfrm>
          <a:prstGeom prst="rect">
            <a:avLst/>
          </a:prstGeom>
          <a:solidFill>
            <a:srgbClr val="191919">
              <a:alpha val="77380"/>
            </a:srgbClr>
          </a:solid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200"/>
              <a:buNone/>
              <a:defRPr sz="3000">
                <a:solidFill>
                  <a:schemeClr val="accent1"/>
                </a:solidFill>
                <a:latin typeface="Fira Sans ExtraBold"/>
                <a:ea typeface="Fira Sans ExtraBold"/>
                <a:cs typeface="Fira Sans ExtraBold"/>
                <a:sym typeface="Fira Sans ExtraBo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6575" y="445025"/>
            <a:ext cx="7710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Fira Sans ExtraBold"/>
              <a:buNone/>
              <a:defRPr sz="3000">
                <a:solidFill>
                  <a:schemeClr val="dk1"/>
                </a:solidFill>
                <a:latin typeface="Fira Sans ExtraBold"/>
                <a:ea typeface="Fira Sans ExtraBold"/>
                <a:cs typeface="Fira Sans ExtraBold"/>
                <a:sym typeface="Fira Sans ExtraBold"/>
              </a:defRPr>
            </a:lvl1pPr>
            <a:lvl2pPr lvl="1">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6575" y="1152475"/>
            <a:ext cx="77109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indent="-304800" lvl="1" marL="9144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indent="-304800" lvl="2" marL="13716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indent="-304800" lvl="3" marL="1828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indent="-304800" lvl="4" marL="22860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indent="-304800" lvl="5" marL="27432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indent="-304800" lvl="6" marL="32004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indent="-304800" lvl="7" marL="36576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indent="-304800" lvl="8" marL="4114800">
              <a:lnSpc>
                <a:spcPct val="115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s://experience.arcgis.com/experience/fe03f292825c4caa90daffbb6764a0cc/"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i-org.proxy.library.cpp.edu/10.1111/1540-6229.12421" TargetMode="External"/><Relationship Id="rId4" Type="http://schemas.openxmlformats.org/officeDocument/2006/relationships/hyperlink" Target="https://doi.org/10.1007/s11116-022-10264-1" TargetMode="External"/><Relationship Id="rId9" Type="http://schemas.openxmlformats.org/officeDocument/2006/relationships/hyperlink" Target="https://www.ppic.org/blog/large-cities-lose-population-even-as-they-add-new-housing/" TargetMode="External"/><Relationship Id="rId5" Type="http://schemas.openxmlformats.org/officeDocument/2006/relationships/hyperlink" Target="https://doi.org/10.1080/02723638.2022.2087319" TargetMode="External"/><Relationship Id="rId6" Type="http://schemas.openxmlformats.org/officeDocument/2006/relationships/hyperlink" Target="https://doi.org/10.1177/0739456X20904435" TargetMode="External"/><Relationship Id="rId7" Type="http://schemas.openxmlformats.org/officeDocument/2006/relationships/hyperlink" Target="http://proxy.library.cpp.edu/login?url=https://www.proquest.com/scholarly-journals/proposition-13-revisited/docview/2501927576/se-2" TargetMode="External"/><Relationship Id="rId8" Type="http://schemas.openxmlformats.org/officeDocument/2006/relationships/hyperlink" Target="https://data.lacounty.gov/datasets/la-county-census-tracts-by-supervisorial-district-planning-area-and-community" TargetMode="External"/><Relationship Id="rId11" Type="http://schemas.openxmlformats.org/officeDocument/2006/relationships/hyperlink" Target="https://www.jstor.org/stable/48736624" TargetMode="External"/><Relationship Id="rId10" Type="http://schemas.openxmlformats.org/officeDocument/2006/relationships/hyperlink" Target="https://doi.org/10.1007/s10901-022-10000-2" TargetMode="External"/><Relationship Id="rId13" Type="http://schemas.openxmlformats.org/officeDocument/2006/relationships/hyperlink" Target="https://www.smartcitiesdive.com/news/land-use-reform-los-angeles-affordable-housing-new-homes/652671/" TargetMode="External"/><Relationship Id="rId12" Type="http://schemas.openxmlformats.org/officeDocument/2006/relationships/hyperlink" Target="https://www.bankrate.com/real-estate/housing-market/california/#housing-market" TargetMode="External"/><Relationship Id="rId14" Type="http://schemas.openxmlformats.org/officeDocument/2006/relationships/hyperlink" Target="https://homeless.lacounty.gov/news/2022-affordable-housing-repor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39"/>
          <p:cNvPicPr preferRelativeResize="0"/>
          <p:nvPr>
            <p:ph idx="2" type="pic"/>
          </p:nvPr>
        </p:nvPicPr>
        <p:blipFill rotWithShape="1">
          <a:blip r:embed="rId3">
            <a:alphaModFix/>
          </a:blip>
          <a:srcRect b="0" l="3967" r="51994" t="3072"/>
          <a:stretch/>
        </p:blipFill>
        <p:spPr>
          <a:xfrm>
            <a:off x="4992050" y="-10350"/>
            <a:ext cx="4194302" cy="5192699"/>
          </a:xfrm>
          <a:prstGeom prst="rect">
            <a:avLst/>
          </a:prstGeom>
        </p:spPr>
      </p:pic>
      <p:grpSp>
        <p:nvGrpSpPr>
          <p:cNvPr id="604" name="Google Shape;604;p39"/>
          <p:cNvGrpSpPr/>
          <p:nvPr/>
        </p:nvGrpSpPr>
        <p:grpSpPr>
          <a:xfrm>
            <a:off x="-46377" y="-250050"/>
            <a:ext cx="8385659" cy="1042873"/>
            <a:chOff x="-46377" y="-250050"/>
            <a:chExt cx="8385659" cy="1042873"/>
          </a:xfrm>
        </p:grpSpPr>
        <p:sp>
          <p:nvSpPr>
            <p:cNvPr id="605" name="Google Shape;605;p39"/>
            <p:cNvSpPr/>
            <p:nvPr/>
          </p:nvSpPr>
          <p:spPr>
            <a:xfrm rot="10800000">
              <a:off x="-46377" y="-94585"/>
              <a:ext cx="8385659" cy="887408"/>
            </a:xfrm>
            <a:custGeom>
              <a:rect b="b" l="l" r="r" t="t"/>
              <a:pathLst>
                <a:path extrusionOk="0" h="34389" w="112397">
                  <a:moveTo>
                    <a:pt x="37755" y="1"/>
                  </a:moveTo>
                  <a:cubicBezTo>
                    <a:pt x="32164" y="1"/>
                    <a:pt x="28004" y="3231"/>
                    <a:pt x="23723" y="7801"/>
                  </a:cubicBezTo>
                  <a:lnTo>
                    <a:pt x="1" y="34388"/>
                  </a:lnTo>
                  <a:lnTo>
                    <a:pt x="112396" y="34388"/>
                  </a:lnTo>
                  <a:lnTo>
                    <a:pt x="112396"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flipH="1">
              <a:off x="2306" y="-250050"/>
              <a:ext cx="7187007" cy="887397"/>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9"/>
          <p:cNvGrpSpPr/>
          <p:nvPr/>
        </p:nvGrpSpPr>
        <p:grpSpPr>
          <a:xfrm>
            <a:off x="4394413" y="997425"/>
            <a:ext cx="630075" cy="552450"/>
            <a:chOff x="1345850" y="-1528825"/>
            <a:chExt cx="630075" cy="552450"/>
          </a:xfrm>
        </p:grpSpPr>
        <p:grpSp>
          <p:nvGrpSpPr>
            <p:cNvPr id="608" name="Google Shape;608;p39"/>
            <p:cNvGrpSpPr/>
            <p:nvPr/>
          </p:nvGrpSpPr>
          <p:grpSpPr>
            <a:xfrm>
              <a:off x="1345850" y="-1373475"/>
              <a:ext cx="630075" cy="86400"/>
              <a:chOff x="1345850" y="-1520175"/>
              <a:chExt cx="630075" cy="86400"/>
            </a:xfrm>
          </p:grpSpPr>
          <p:sp>
            <p:nvSpPr>
              <p:cNvPr id="609" name="Google Shape;609;p3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39"/>
            <p:cNvGrpSpPr/>
            <p:nvPr/>
          </p:nvGrpSpPr>
          <p:grpSpPr>
            <a:xfrm>
              <a:off x="1345850" y="-1528825"/>
              <a:ext cx="630075" cy="86400"/>
              <a:chOff x="1345850" y="-1520175"/>
              <a:chExt cx="630075" cy="86400"/>
            </a:xfrm>
          </p:grpSpPr>
          <p:sp>
            <p:nvSpPr>
              <p:cNvPr id="614" name="Google Shape;614;p3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9"/>
            <p:cNvGrpSpPr/>
            <p:nvPr/>
          </p:nvGrpSpPr>
          <p:grpSpPr>
            <a:xfrm>
              <a:off x="1345850" y="-1218125"/>
              <a:ext cx="630075" cy="86400"/>
              <a:chOff x="1345850" y="-1520175"/>
              <a:chExt cx="630075" cy="86400"/>
            </a:xfrm>
          </p:grpSpPr>
          <p:sp>
            <p:nvSpPr>
              <p:cNvPr id="619" name="Google Shape;619;p3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39"/>
            <p:cNvGrpSpPr/>
            <p:nvPr/>
          </p:nvGrpSpPr>
          <p:grpSpPr>
            <a:xfrm>
              <a:off x="1345850" y="-1062775"/>
              <a:ext cx="630075" cy="86400"/>
              <a:chOff x="1345850" y="-1520175"/>
              <a:chExt cx="630075" cy="86400"/>
            </a:xfrm>
          </p:grpSpPr>
          <p:sp>
            <p:nvSpPr>
              <p:cNvPr id="624" name="Google Shape;624;p39"/>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 name="Google Shape;628;p39"/>
          <p:cNvGrpSpPr/>
          <p:nvPr/>
        </p:nvGrpSpPr>
        <p:grpSpPr>
          <a:xfrm>
            <a:off x="2034100" y="4154099"/>
            <a:ext cx="8456451" cy="1272893"/>
            <a:chOff x="2034100" y="4154099"/>
            <a:chExt cx="8456451" cy="1272893"/>
          </a:xfrm>
        </p:grpSpPr>
        <p:sp>
          <p:nvSpPr>
            <p:cNvPr id="629" name="Google Shape;629;p39"/>
            <p:cNvSpPr/>
            <p:nvPr/>
          </p:nvSpPr>
          <p:spPr>
            <a:xfrm>
              <a:off x="2034100" y="4356876"/>
              <a:ext cx="8456451" cy="825274"/>
            </a:xfrm>
            <a:custGeom>
              <a:rect b="b" l="l" r="r" t="t"/>
              <a:pathLst>
                <a:path extrusionOk="0" h="32850" w="100741">
                  <a:moveTo>
                    <a:pt x="13332" y="1"/>
                  </a:moveTo>
                  <a:cubicBezTo>
                    <a:pt x="12341" y="1"/>
                    <a:pt x="11488" y="290"/>
                    <a:pt x="10666" y="778"/>
                  </a:cubicBezTo>
                  <a:cubicBezTo>
                    <a:pt x="9294" y="1616"/>
                    <a:pt x="8319" y="2972"/>
                    <a:pt x="7877" y="4511"/>
                  </a:cubicBezTo>
                  <a:lnTo>
                    <a:pt x="0" y="32849"/>
                  </a:lnTo>
                  <a:lnTo>
                    <a:pt x="100740" y="32849"/>
                  </a:lnTo>
                  <a:lnTo>
                    <a:pt x="100740"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2149625" y="4154099"/>
              <a:ext cx="8225389" cy="1272893"/>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9"/>
          <p:cNvSpPr txBox="1"/>
          <p:nvPr>
            <p:ph type="ctrTitle"/>
          </p:nvPr>
        </p:nvSpPr>
        <p:spPr>
          <a:xfrm>
            <a:off x="716725" y="1362925"/>
            <a:ext cx="3897300" cy="16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ESTATE</a:t>
            </a:r>
            <a:endParaRPr/>
          </a:p>
          <a:p>
            <a:pPr indent="0" lvl="0" marL="0" rtl="0" algn="l">
              <a:spcBef>
                <a:spcPts val="0"/>
              </a:spcBef>
              <a:spcAft>
                <a:spcPts val="0"/>
              </a:spcAft>
              <a:buNone/>
            </a:pPr>
            <a:r>
              <a:rPr lang="en"/>
              <a:t>MARKET </a:t>
            </a:r>
            <a:r>
              <a:rPr lang="en">
                <a:solidFill>
                  <a:schemeClr val="lt2"/>
                </a:solidFill>
              </a:rPr>
              <a:t>ANALYTICS</a:t>
            </a:r>
            <a:endParaRPr>
              <a:solidFill>
                <a:schemeClr val="lt2"/>
              </a:solidFill>
            </a:endParaRPr>
          </a:p>
        </p:txBody>
      </p:sp>
      <p:grpSp>
        <p:nvGrpSpPr>
          <p:cNvPr id="632" name="Google Shape;632;p39"/>
          <p:cNvGrpSpPr/>
          <p:nvPr/>
        </p:nvGrpSpPr>
        <p:grpSpPr>
          <a:xfrm rot="-9524580">
            <a:off x="2520522" y="152235"/>
            <a:ext cx="147302" cy="930429"/>
            <a:chOff x="1829125" y="-1934425"/>
            <a:chExt cx="94925" cy="725025"/>
          </a:xfrm>
        </p:grpSpPr>
        <p:cxnSp>
          <p:nvCxnSpPr>
            <p:cNvPr id="633" name="Google Shape;633;p39"/>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634" name="Google Shape;634;p39"/>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635" name="Google Shape;635;p39"/>
          <p:cNvSpPr txBox="1"/>
          <p:nvPr/>
        </p:nvSpPr>
        <p:spPr>
          <a:xfrm>
            <a:off x="823400" y="3111775"/>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Ramon Gomez</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Michael Webb</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Kathy Castillo</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Arielle Williams</a:t>
            </a:r>
            <a:endParaRPr sz="16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Jonathan Diaz</a:t>
            </a:r>
            <a:endParaRPr sz="1600">
              <a:solidFill>
                <a:schemeClr val="dk1"/>
              </a:solidFill>
              <a:latin typeface="Didact Gothic"/>
              <a:ea typeface="Didact Gothic"/>
              <a:cs typeface="Didact Gothic"/>
              <a:sym typeface="Didact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grpSp>
        <p:nvGrpSpPr>
          <p:cNvPr id="828" name="Google Shape;828;p48"/>
          <p:cNvGrpSpPr/>
          <p:nvPr/>
        </p:nvGrpSpPr>
        <p:grpSpPr>
          <a:xfrm flipH="1" rot="9524580">
            <a:off x="8405278" y="266160"/>
            <a:ext cx="147302" cy="930429"/>
            <a:chOff x="1829125" y="-1934425"/>
            <a:chExt cx="94925" cy="725025"/>
          </a:xfrm>
        </p:grpSpPr>
        <p:cxnSp>
          <p:nvCxnSpPr>
            <p:cNvPr id="829" name="Google Shape;829;p48"/>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830" name="Google Shape;830;p48"/>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831" name="Google Shape;831;p48"/>
          <p:cNvSpPr txBox="1"/>
          <p:nvPr/>
        </p:nvSpPr>
        <p:spPr>
          <a:xfrm>
            <a:off x="818750" y="1191350"/>
            <a:ext cx="5177700" cy="3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ArcGIS Business Analyst</a:t>
            </a:r>
            <a:endParaRPr b="1" sz="1200">
              <a:solidFill>
                <a:schemeClr val="dk1"/>
              </a:solidFill>
              <a:latin typeface="Archivo"/>
              <a:ea typeface="Archivo"/>
              <a:cs typeface="Archivo"/>
              <a:sym typeface="Archivo"/>
            </a:endParaRPr>
          </a:p>
          <a:p>
            <a:pPr indent="-304800" lvl="0" marL="4572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Tables were exported in batches of columns for each year</a:t>
            </a:r>
            <a:endParaRPr sz="1200">
              <a:solidFill>
                <a:schemeClr val="dk1"/>
              </a:solidFill>
              <a:latin typeface="Archivo"/>
              <a:ea typeface="Archivo"/>
              <a:cs typeface="Archivo"/>
              <a:sym typeface="Archivo"/>
            </a:endParaRPr>
          </a:p>
          <a:p>
            <a:pPr indent="-304800" lvl="1" marL="9144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Not all 2023 columns matched 2010 data</a:t>
            </a:r>
            <a:endParaRPr sz="1200">
              <a:solidFill>
                <a:schemeClr val="dk1"/>
              </a:solidFill>
              <a:latin typeface="Archivo"/>
              <a:ea typeface="Archivo"/>
              <a:cs typeface="Archivo"/>
              <a:sym typeface="Archivo"/>
            </a:endParaRPr>
          </a:p>
          <a:p>
            <a:pPr indent="-304800" lvl="1" marL="9144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Most complete data was 2023</a:t>
            </a:r>
            <a:endParaRPr sz="1200">
              <a:solidFill>
                <a:schemeClr val="dk1"/>
              </a:solidFill>
              <a:latin typeface="Archivo"/>
              <a:ea typeface="Archivo"/>
              <a:cs typeface="Archivo"/>
              <a:sym typeface="Archivo"/>
            </a:endParaRPr>
          </a:p>
          <a:p>
            <a:pPr indent="-304800" lvl="1" marL="9144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Data from 2028 was forecasted data from ESRI and used for some data exploration</a:t>
            </a:r>
            <a:endParaRPr sz="1200">
              <a:solidFill>
                <a:schemeClr val="dk1"/>
              </a:solidFill>
              <a:latin typeface="Archivo"/>
              <a:ea typeface="Archivo"/>
              <a:cs typeface="Archivo"/>
              <a:sym typeface="Archivo"/>
            </a:endParaRPr>
          </a:p>
          <a:p>
            <a:pPr indent="-304800" lvl="1" marL="9144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For each distinct year, tables were joined together by year and zip code</a:t>
            </a:r>
            <a:endParaRPr sz="1200">
              <a:solidFill>
                <a:schemeClr val="dk1"/>
              </a:solidFill>
              <a:latin typeface="Archivo"/>
              <a:ea typeface="Archivo"/>
              <a:cs typeface="Archivo"/>
              <a:sym typeface="Archivo"/>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a:p>
            <a:pPr indent="0" lvl="0" marL="0" rtl="0" algn="l">
              <a:spcBef>
                <a:spcPts val="0"/>
              </a:spcBef>
              <a:spcAft>
                <a:spcPts val="0"/>
              </a:spcAft>
              <a:buNone/>
            </a:pPr>
            <a:r>
              <a:rPr b="1" lang="en" sz="1200">
                <a:solidFill>
                  <a:schemeClr val="dk1"/>
                </a:solidFill>
                <a:latin typeface="Archivo"/>
                <a:ea typeface="Archivo"/>
                <a:cs typeface="Archivo"/>
                <a:sym typeface="Archivo"/>
              </a:rPr>
              <a:t>Zillow Housing Data</a:t>
            </a:r>
            <a:endParaRPr b="1" sz="1200">
              <a:solidFill>
                <a:schemeClr val="dk1"/>
              </a:solidFill>
              <a:latin typeface="Archivo"/>
              <a:ea typeface="Archivo"/>
              <a:cs typeface="Archivo"/>
              <a:sym typeface="Archivo"/>
            </a:endParaRPr>
          </a:p>
          <a:p>
            <a:pPr indent="-304800" lvl="0" marL="457200" rtl="0" algn="l">
              <a:spcBef>
                <a:spcPts val="0"/>
              </a:spcBef>
              <a:spcAft>
                <a:spcPts val="0"/>
              </a:spcAft>
              <a:buClr>
                <a:schemeClr val="dk1"/>
              </a:buClr>
              <a:buSzPts val="1200"/>
              <a:buFont typeface="Archivo"/>
              <a:buChar char="●"/>
            </a:pPr>
            <a:r>
              <a:rPr b="1" lang="en" sz="1200">
                <a:solidFill>
                  <a:schemeClr val="dk1"/>
                </a:solidFill>
                <a:latin typeface="Archivo"/>
                <a:ea typeface="Archivo"/>
                <a:cs typeface="Archivo"/>
                <a:sym typeface="Archivo"/>
              </a:rPr>
              <a:t>Smoothed average</a:t>
            </a:r>
            <a:r>
              <a:rPr lang="en" sz="1200">
                <a:solidFill>
                  <a:schemeClr val="dk1"/>
                </a:solidFill>
                <a:latin typeface="Archivo"/>
                <a:ea typeface="Archivo"/>
                <a:cs typeface="Archivo"/>
                <a:sym typeface="Archivo"/>
              </a:rPr>
              <a:t> over 23 year period at the ZIP code level</a:t>
            </a:r>
            <a:endParaRPr sz="1200">
              <a:solidFill>
                <a:schemeClr val="dk1"/>
              </a:solidFill>
              <a:latin typeface="Archivo"/>
              <a:ea typeface="Archivo"/>
              <a:cs typeface="Archivo"/>
              <a:sym typeface="Archivo"/>
            </a:endParaRPr>
          </a:p>
          <a:p>
            <a:pPr indent="-304800" lvl="1" marL="914400" rtl="0" algn="l">
              <a:spcBef>
                <a:spcPts val="0"/>
              </a:spcBef>
              <a:spcAft>
                <a:spcPts val="0"/>
              </a:spcAft>
              <a:buClr>
                <a:schemeClr val="dk1"/>
              </a:buClr>
              <a:buSzPts val="1200"/>
              <a:buFont typeface="Archivo"/>
              <a:buChar char="○"/>
            </a:pPr>
            <a:r>
              <a:rPr b="1" i="1" lang="en" sz="1200">
                <a:solidFill>
                  <a:schemeClr val="dk1"/>
                </a:solidFill>
                <a:latin typeface="Archivo"/>
                <a:ea typeface="Archivo"/>
                <a:cs typeface="Archivo"/>
                <a:sym typeface="Archivo"/>
              </a:rPr>
              <a:t>Zillow Home Value Index (ZHVI)</a:t>
            </a:r>
            <a:r>
              <a:rPr i="1" lang="en" sz="1200">
                <a:solidFill>
                  <a:schemeClr val="dk1"/>
                </a:solidFill>
                <a:latin typeface="Archivo"/>
                <a:ea typeface="Archivo"/>
                <a:cs typeface="Archivo"/>
                <a:sym typeface="Archivo"/>
              </a:rPr>
              <a:t>: A measure of the typical home value and market changes across a given region and housing type. It reflects the typical value for homes in the 35th to 65th percentile range.</a:t>
            </a:r>
            <a:endParaRPr i="1" sz="1200">
              <a:solidFill>
                <a:schemeClr val="dk1"/>
              </a:solidFill>
              <a:latin typeface="Archivo"/>
              <a:ea typeface="Archivo"/>
              <a:cs typeface="Archivo"/>
              <a:sym typeface="Archivo"/>
            </a:endParaRPr>
          </a:p>
          <a:p>
            <a:pPr indent="0" lvl="0" marL="914400" rtl="0" algn="l">
              <a:spcBef>
                <a:spcPts val="0"/>
              </a:spcBef>
              <a:spcAft>
                <a:spcPts val="0"/>
              </a:spcAft>
              <a:buNone/>
            </a:pPr>
            <a:r>
              <a:t/>
            </a:r>
            <a:endParaRPr i="1" sz="1200">
              <a:solidFill>
                <a:schemeClr val="dk1"/>
              </a:solidFill>
              <a:latin typeface="Archivo"/>
              <a:ea typeface="Archivo"/>
              <a:cs typeface="Archivo"/>
              <a:sym typeface="Archivo"/>
            </a:endParaRPr>
          </a:p>
          <a:p>
            <a:pPr indent="-304800" lvl="1" marL="457200" rtl="0" algn="l">
              <a:spcBef>
                <a:spcPts val="0"/>
              </a:spcBef>
              <a:spcAft>
                <a:spcPts val="0"/>
              </a:spcAft>
              <a:buClr>
                <a:schemeClr val="dk1"/>
              </a:buClr>
              <a:buSzPts val="1200"/>
              <a:buFont typeface="Archivo"/>
              <a:buChar char="●"/>
            </a:pPr>
            <a:r>
              <a:rPr b="1" i="1" lang="en" sz="1200">
                <a:solidFill>
                  <a:schemeClr val="dk1"/>
                </a:solidFill>
                <a:latin typeface="Archivo"/>
                <a:ea typeface="Archivo"/>
                <a:cs typeface="Archivo"/>
                <a:sym typeface="Archivo"/>
              </a:rPr>
              <a:t>Data export is in in pivot format and needed transformation</a:t>
            </a:r>
            <a:endParaRPr b="1" i="1" sz="1200">
              <a:solidFill>
                <a:schemeClr val="dk1"/>
              </a:solidFill>
              <a:latin typeface="Archivo"/>
              <a:ea typeface="Archivo"/>
              <a:cs typeface="Archivo"/>
              <a:sym typeface="Archivo"/>
            </a:endParaRPr>
          </a:p>
          <a:p>
            <a:pPr indent="-304800" lvl="2" marL="9144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Python was used to melt the data into time series data</a:t>
            </a:r>
            <a:endParaRPr sz="1200">
              <a:solidFill>
                <a:schemeClr val="dk1"/>
              </a:solidFill>
              <a:latin typeface="Archivo"/>
              <a:ea typeface="Archivo"/>
              <a:cs typeface="Archivo"/>
              <a:sym typeface="Archivo"/>
            </a:endParaRPr>
          </a:p>
          <a:p>
            <a:pPr indent="-304800" lvl="2" marL="9144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Filtered for Los Angeles County</a:t>
            </a:r>
            <a:endParaRPr sz="1200">
              <a:solidFill>
                <a:schemeClr val="dk1"/>
              </a:solidFill>
              <a:latin typeface="Archivo"/>
              <a:ea typeface="Archivo"/>
              <a:cs typeface="Archivo"/>
              <a:sym typeface="Archivo"/>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pic>
        <p:nvPicPr>
          <p:cNvPr id="832" name="Google Shape;832;p48"/>
          <p:cNvPicPr preferRelativeResize="0"/>
          <p:nvPr/>
        </p:nvPicPr>
        <p:blipFill>
          <a:blip r:embed="rId3">
            <a:alphaModFix/>
          </a:blip>
          <a:stretch>
            <a:fillRect/>
          </a:stretch>
        </p:blipFill>
        <p:spPr>
          <a:xfrm>
            <a:off x="6059400" y="1191350"/>
            <a:ext cx="2920174" cy="3032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Shaping</a:t>
            </a:r>
            <a:endParaRPr/>
          </a:p>
        </p:txBody>
      </p:sp>
      <p:grpSp>
        <p:nvGrpSpPr>
          <p:cNvPr id="838" name="Google Shape;838;p49"/>
          <p:cNvGrpSpPr/>
          <p:nvPr/>
        </p:nvGrpSpPr>
        <p:grpSpPr>
          <a:xfrm flipH="1" rot="9524580">
            <a:off x="8405278" y="266160"/>
            <a:ext cx="147302" cy="930429"/>
            <a:chOff x="1829125" y="-1934425"/>
            <a:chExt cx="94925" cy="725025"/>
          </a:xfrm>
        </p:grpSpPr>
        <p:cxnSp>
          <p:nvCxnSpPr>
            <p:cNvPr id="839" name="Google Shape;839;p49"/>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840" name="Google Shape;840;p49"/>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841" name="Google Shape;841;p49"/>
          <p:cNvSpPr txBox="1"/>
          <p:nvPr/>
        </p:nvSpPr>
        <p:spPr>
          <a:xfrm>
            <a:off x="818750" y="1191350"/>
            <a:ext cx="7744800" cy="3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rchivo"/>
                <a:ea typeface="Archivo"/>
                <a:cs typeface="Archivo"/>
                <a:sym typeface="Archivo"/>
              </a:rPr>
              <a:t>Zillow</a:t>
            </a:r>
            <a:endParaRPr b="1" sz="1100">
              <a:solidFill>
                <a:schemeClr val="dk1"/>
              </a:solidFill>
              <a:latin typeface="Archivo"/>
              <a:ea typeface="Archivo"/>
              <a:cs typeface="Archivo"/>
              <a:sym typeface="Archivo"/>
            </a:endParaRPr>
          </a:p>
          <a:p>
            <a:pPr indent="0" lvl="0" marL="0" rtl="0" algn="l">
              <a:spcBef>
                <a:spcPts val="0"/>
              </a:spcBef>
              <a:spcAft>
                <a:spcPts val="0"/>
              </a:spcAft>
              <a:buNone/>
            </a:pPr>
            <a:r>
              <a:rPr lang="en" sz="1100">
                <a:solidFill>
                  <a:schemeClr val="dk1"/>
                </a:solidFill>
                <a:latin typeface="Archivo"/>
                <a:ea typeface="Archivo"/>
                <a:cs typeface="Archivo"/>
                <a:sym typeface="Archivo"/>
              </a:rPr>
              <a:t>LA County </a:t>
            </a:r>
            <a:r>
              <a:rPr lang="en" sz="1100">
                <a:solidFill>
                  <a:schemeClr val="dk1"/>
                </a:solidFill>
                <a:latin typeface="Archivo"/>
                <a:ea typeface="Archivo"/>
                <a:cs typeface="Archivo"/>
                <a:sym typeface="Archivo"/>
              </a:rPr>
              <a:t>smoothed</a:t>
            </a:r>
            <a:r>
              <a:rPr lang="en" sz="1100">
                <a:solidFill>
                  <a:schemeClr val="dk1"/>
                </a:solidFill>
                <a:latin typeface="Archivo"/>
                <a:ea typeface="Archivo"/>
                <a:cs typeface="Archivo"/>
                <a:sym typeface="Archivo"/>
              </a:rPr>
              <a:t> home value time series</a:t>
            </a:r>
            <a:endParaRPr sz="1100">
              <a:solidFill>
                <a:schemeClr val="dk1"/>
              </a:solidFill>
              <a:latin typeface="Archivo"/>
              <a:ea typeface="Archivo"/>
              <a:cs typeface="Archivo"/>
              <a:sym typeface="Archivo"/>
            </a:endParaRPr>
          </a:p>
          <a:p>
            <a:pPr indent="0" lvl="0" marL="0" rtl="0" algn="l">
              <a:spcBef>
                <a:spcPts val="0"/>
              </a:spcBef>
              <a:spcAft>
                <a:spcPts val="0"/>
              </a:spcAft>
              <a:buNone/>
            </a:pPr>
            <a:r>
              <a:t/>
            </a:r>
            <a:endParaRPr sz="1100">
              <a:solidFill>
                <a:schemeClr val="dk1"/>
              </a:solidFill>
              <a:latin typeface="Archivo"/>
              <a:ea typeface="Archivo"/>
              <a:cs typeface="Archivo"/>
              <a:sym typeface="Archivo"/>
            </a:endParaRPr>
          </a:p>
          <a:p>
            <a:pPr indent="0" lvl="0" marL="0" rtl="0" algn="l">
              <a:spcBef>
                <a:spcPts val="0"/>
              </a:spcBef>
              <a:spcAft>
                <a:spcPts val="0"/>
              </a:spcAft>
              <a:buNone/>
            </a:pPr>
            <a:r>
              <a:t/>
            </a:r>
            <a:endParaRPr sz="1100">
              <a:solidFill>
                <a:schemeClr val="dk1"/>
              </a:solidFill>
              <a:latin typeface="Archivo"/>
              <a:ea typeface="Archivo"/>
              <a:cs typeface="Archivo"/>
              <a:sym typeface="Archivo"/>
            </a:endParaRPr>
          </a:p>
          <a:p>
            <a:pPr indent="0" lvl="0" marL="0" rtl="0" algn="l">
              <a:spcBef>
                <a:spcPts val="0"/>
              </a:spcBef>
              <a:spcAft>
                <a:spcPts val="0"/>
              </a:spcAft>
              <a:buNone/>
            </a:pPr>
            <a:r>
              <a:t/>
            </a:r>
            <a:endParaRPr sz="1100">
              <a:solidFill>
                <a:schemeClr val="dk1"/>
              </a:solidFill>
              <a:latin typeface="Archivo"/>
              <a:ea typeface="Archivo"/>
              <a:cs typeface="Archivo"/>
              <a:sym typeface="Archivo"/>
            </a:endParaRPr>
          </a:p>
          <a:p>
            <a:pPr indent="0" lvl="0" marL="0" rtl="0" algn="l">
              <a:spcBef>
                <a:spcPts val="0"/>
              </a:spcBef>
              <a:spcAft>
                <a:spcPts val="0"/>
              </a:spcAft>
              <a:buNone/>
            </a:pPr>
            <a:r>
              <a:t/>
            </a:r>
            <a:endParaRPr b="1" sz="1100">
              <a:solidFill>
                <a:schemeClr val="dk1"/>
              </a:solidFill>
              <a:latin typeface="Archivo"/>
              <a:ea typeface="Archivo"/>
              <a:cs typeface="Archivo"/>
              <a:sym typeface="Archivo"/>
            </a:endParaRPr>
          </a:p>
          <a:p>
            <a:pPr indent="0" lvl="0" marL="0" rtl="0" algn="l">
              <a:spcBef>
                <a:spcPts val="0"/>
              </a:spcBef>
              <a:spcAft>
                <a:spcPts val="0"/>
              </a:spcAft>
              <a:buNone/>
            </a:pPr>
            <a:r>
              <a:t/>
            </a:r>
            <a:endParaRPr b="1" sz="1100">
              <a:solidFill>
                <a:schemeClr val="dk1"/>
              </a:solidFill>
              <a:latin typeface="Archivo"/>
              <a:ea typeface="Archivo"/>
              <a:cs typeface="Archivo"/>
              <a:sym typeface="Archivo"/>
            </a:endParaRPr>
          </a:p>
          <a:p>
            <a:pPr indent="0" lvl="0" marL="0" rtl="0" algn="l">
              <a:spcBef>
                <a:spcPts val="0"/>
              </a:spcBef>
              <a:spcAft>
                <a:spcPts val="0"/>
              </a:spcAft>
              <a:buNone/>
            </a:pPr>
            <a:r>
              <a:t/>
            </a:r>
            <a:endParaRPr b="1" sz="1100">
              <a:solidFill>
                <a:schemeClr val="dk1"/>
              </a:solidFill>
              <a:latin typeface="Archivo"/>
              <a:ea typeface="Archivo"/>
              <a:cs typeface="Archivo"/>
              <a:sym typeface="Archivo"/>
            </a:endParaRPr>
          </a:p>
          <a:p>
            <a:pPr indent="0" lvl="0" marL="0" rtl="0" algn="l">
              <a:spcBef>
                <a:spcPts val="0"/>
              </a:spcBef>
              <a:spcAft>
                <a:spcPts val="0"/>
              </a:spcAft>
              <a:buNone/>
            </a:pPr>
            <a:r>
              <a:t/>
            </a:r>
            <a:endParaRPr b="1" sz="1100">
              <a:solidFill>
                <a:schemeClr val="dk1"/>
              </a:solidFill>
              <a:latin typeface="Archivo"/>
              <a:ea typeface="Archivo"/>
              <a:cs typeface="Archivo"/>
              <a:sym typeface="Archivo"/>
            </a:endParaRPr>
          </a:p>
          <a:p>
            <a:pPr indent="0" lvl="0" marL="0" rtl="0" algn="l">
              <a:spcBef>
                <a:spcPts val="0"/>
              </a:spcBef>
              <a:spcAft>
                <a:spcPts val="0"/>
              </a:spcAft>
              <a:buNone/>
            </a:pPr>
            <a:r>
              <a:rPr b="1" lang="en" sz="1100">
                <a:solidFill>
                  <a:schemeClr val="dk1"/>
                </a:solidFill>
                <a:latin typeface="Archivo"/>
                <a:ea typeface="Archivo"/>
                <a:cs typeface="Archivo"/>
                <a:sym typeface="Archivo"/>
              </a:rPr>
              <a:t>ArcGIS Business Analyst</a:t>
            </a:r>
            <a:endParaRPr b="1" sz="1100">
              <a:solidFill>
                <a:schemeClr val="dk1"/>
              </a:solidFill>
              <a:latin typeface="Archivo"/>
              <a:ea typeface="Archivo"/>
              <a:cs typeface="Archivo"/>
              <a:sym typeface="Archivo"/>
            </a:endParaRPr>
          </a:p>
          <a:p>
            <a:pPr indent="0" lvl="0" marL="0" rtl="0" algn="l">
              <a:spcBef>
                <a:spcPts val="0"/>
              </a:spcBef>
              <a:spcAft>
                <a:spcPts val="0"/>
              </a:spcAft>
              <a:buNone/>
            </a:pPr>
            <a:r>
              <a:t/>
            </a:r>
            <a:endParaRPr b="1" sz="1100">
              <a:solidFill>
                <a:schemeClr val="dk1"/>
              </a:solidFill>
              <a:latin typeface="Archivo"/>
              <a:ea typeface="Archivo"/>
              <a:cs typeface="Archivo"/>
              <a:sym typeface="Archivo"/>
            </a:endParaRPr>
          </a:p>
          <a:p>
            <a:pPr indent="0" lvl="0" marL="0" rtl="0" algn="l">
              <a:spcBef>
                <a:spcPts val="0"/>
              </a:spcBef>
              <a:spcAft>
                <a:spcPts val="0"/>
              </a:spcAft>
              <a:buNone/>
            </a:pPr>
            <a:r>
              <a:rPr lang="en" sz="1100">
                <a:solidFill>
                  <a:schemeClr val="dk1"/>
                </a:solidFill>
                <a:latin typeface="Archivo"/>
                <a:ea typeface="Archivo"/>
                <a:cs typeface="Archivo"/>
                <a:sym typeface="Archivo"/>
              </a:rPr>
              <a:t>2010</a:t>
            </a:r>
            <a:endParaRPr sz="1100">
              <a:solidFill>
                <a:schemeClr val="dk1"/>
              </a:solidFill>
              <a:latin typeface="Archivo"/>
              <a:ea typeface="Archivo"/>
              <a:cs typeface="Archivo"/>
              <a:sym typeface="Archivo"/>
            </a:endParaRPr>
          </a:p>
          <a:p>
            <a:pPr indent="0" lvl="0" marL="0" rtl="0" algn="l">
              <a:spcBef>
                <a:spcPts val="0"/>
              </a:spcBef>
              <a:spcAft>
                <a:spcPts val="0"/>
              </a:spcAft>
              <a:buNone/>
            </a:pPr>
            <a:r>
              <a:rPr lang="en" sz="1100">
                <a:solidFill>
                  <a:schemeClr val="dk1"/>
                </a:solidFill>
                <a:latin typeface="Archivo"/>
                <a:ea typeface="Archivo"/>
                <a:cs typeface="Archivo"/>
                <a:sym typeface="Archivo"/>
              </a:rPr>
              <a:t>2023</a:t>
            </a:r>
            <a:endParaRPr sz="1100">
              <a:solidFill>
                <a:schemeClr val="dk1"/>
              </a:solidFill>
              <a:latin typeface="Archivo"/>
              <a:ea typeface="Archivo"/>
              <a:cs typeface="Archivo"/>
              <a:sym typeface="Archivo"/>
            </a:endParaRPr>
          </a:p>
          <a:p>
            <a:pPr indent="0" lvl="0" marL="0" rtl="0" algn="l">
              <a:spcBef>
                <a:spcPts val="0"/>
              </a:spcBef>
              <a:spcAft>
                <a:spcPts val="0"/>
              </a:spcAft>
              <a:buNone/>
            </a:pPr>
            <a:r>
              <a:rPr lang="en" sz="1100">
                <a:solidFill>
                  <a:schemeClr val="dk1"/>
                </a:solidFill>
                <a:latin typeface="Archivo"/>
                <a:ea typeface="Archivo"/>
                <a:cs typeface="Archivo"/>
                <a:sym typeface="Archivo"/>
              </a:rPr>
              <a:t>2028</a:t>
            </a:r>
            <a:endParaRPr sz="1100">
              <a:solidFill>
                <a:schemeClr val="dk1"/>
              </a:solidFill>
              <a:latin typeface="Archivo"/>
              <a:ea typeface="Archivo"/>
              <a:cs typeface="Archivo"/>
              <a:sym typeface="Archivo"/>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842" name="Google Shape;842;p49"/>
          <p:cNvSpPr txBox="1"/>
          <p:nvPr/>
        </p:nvSpPr>
        <p:spPr>
          <a:xfrm>
            <a:off x="2923850" y="2877900"/>
            <a:ext cx="2448600" cy="10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Income</a:t>
            </a:r>
            <a:endParaRPr sz="1200">
              <a:solidFill>
                <a:schemeClr val="dk1"/>
              </a:solidFill>
              <a:latin typeface="Archivo"/>
              <a:ea typeface="Archivo"/>
              <a:cs typeface="Archivo"/>
              <a:sym typeface="Archivo"/>
            </a:endParaRPr>
          </a:p>
          <a:p>
            <a:pPr indent="0" lvl="0" marL="0" rtl="0" algn="l">
              <a:spcBef>
                <a:spcPts val="0"/>
              </a:spcBef>
              <a:spcAft>
                <a:spcPts val="0"/>
              </a:spcAft>
              <a:buNone/>
            </a:pPr>
            <a:r>
              <a:rPr lang="en" sz="1200">
                <a:solidFill>
                  <a:schemeClr val="dk1"/>
                </a:solidFill>
                <a:latin typeface="Archivo"/>
                <a:ea typeface="Archivo"/>
                <a:cs typeface="Archivo"/>
                <a:sym typeface="Archivo"/>
              </a:rPr>
              <a:t>Demographics</a:t>
            </a:r>
            <a:endParaRPr sz="1200">
              <a:solidFill>
                <a:schemeClr val="dk1"/>
              </a:solidFill>
              <a:latin typeface="Archivo"/>
              <a:ea typeface="Archivo"/>
              <a:cs typeface="Archivo"/>
              <a:sym typeface="Archivo"/>
            </a:endParaRPr>
          </a:p>
          <a:p>
            <a:pPr indent="0" lvl="0" marL="0" rtl="0" algn="l">
              <a:spcBef>
                <a:spcPts val="0"/>
              </a:spcBef>
              <a:spcAft>
                <a:spcPts val="0"/>
              </a:spcAft>
              <a:buNone/>
            </a:pPr>
            <a:r>
              <a:rPr lang="en" sz="1200">
                <a:solidFill>
                  <a:schemeClr val="dk1"/>
                </a:solidFill>
                <a:latin typeface="Archivo"/>
                <a:ea typeface="Archivo"/>
                <a:cs typeface="Archivo"/>
                <a:sym typeface="Archivo"/>
              </a:rPr>
              <a:t>Housing</a:t>
            </a:r>
            <a:endParaRPr sz="1200">
              <a:solidFill>
                <a:schemeClr val="dk1"/>
              </a:solidFill>
              <a:latin typeface="Archivo"/>
              <a:ea typeface="Archivo"/>
              <a:cs typeface="Archivo"/>
              <a:sym typeface="Archivo"/>
            </a:endParaRPr>
          </a:p>
          <a:p>
            <a:pPr indent="0" lvl="0" marL="0" rtl="0" algn="l">
              <a:spcBef>
                <a:spcPts val="0"/>
              </a:spcBef>
              <a:spcAft>
                <a:spcPts val="0"/>
              </a:spcAft>
              <a:buNone/>
            </a:pPr>
            <a:r>
              <a:rPr lang="en" sz="1200">
                <a:solidFill>
                  <a:schemeClr val="dk1"/>
                </a:solidFill>
                <a:latin typeface="Archivo"/>
                <a:ea typeface="Archivo"/>
                <a:cs typeface="Archivo"/>
                <a:sym typeface="Archivo"/>
              </a:rPr>
              <a:t>Population</a:t>
            </a:r>
            <a:endParaRPr sz="1200">
              <a:solidFill>
                <a:schemeClr val="dk1"/>
              </a:solidFill>
              <a:latin typeface="Archivo"/>
              <a:ea typeface="Archivo"/>
              <a:cs typeface="Archivo"/>
              <a:sym typeface="Archivo"/>
            </a:endParaRPr>
          </a:p>
          <a:p>
            <a:pPr indent="0" lvl="0" marL="0" rtl="0" algn="l">
              <a:spcBef>
                <a:spcPts val="0"/>
              </a:spcBef>
              <a:spcAft>
                <a:spcPts val="0"/>
              </a:spcAft>
              <a:buNone/>
            </a:pPr>
            <a:r>
              <a:rPr lang="en" sz="1200">
                <a:solidFill>
                  <a:schemeClr val="dk1"/>
                </a:solidFill>
                <a:latin typeface="Archivo"/>
                <a:ea typeface="Archivo"/>
                <a:cs typeface="Archivo"/>
                <a:sym typeface="Archivo"/>
              </a:rPr>
              <a:t>Affordability/Diversity Index</a:t>
            </a:r>
            <a:endParaRPr sz="1200">
              <a:solidFill>
                <a:schemeClr val="dk1"/>
              </a:solidFill>
              <a:latin typeface="Archivo"/>
              <a:ea typeface="Archivo"/>
              <a:cs typeface="Archivo"/>
              <a:sym typeface="Archivo"/>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cxnSp>
        <p:nvCxnSpPr>
          <p:cNvPr id="843" name="Google Shape;843;p49"/>
          <p:cNvCxnSpPr/>
          <p:nvPr/>
        </p:nvCxnSpPr>
        <p:spPr>
          <a:xfrm>
            <a:off x="1258400" y="3235050"/>
            <a:ext cx="1266600" cy="1494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844" name="Google Shape;844;p49"/>
          <p:cNvCxnSpPr/>
          <p:nvPr/>
        </p:nvCxnSpPr>
        <p:spPr>
          <a:xfrm flipH="1" rot="10800000">
            <a:off x="1253350" y="3382075"/>
            <a:ext cx="1256700" cy="177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845" name="Google Shape;845;p49"/>
          <p:cNvCxnSpPr/>
          <p:nvPr/>
        </p:nvCxnSpPr>
        <p:spPr>
          <a:xfrm>
            <a:off x="1245125" y="3384300"/>
            <a:ext cx="1259400" cy="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846" name="Google Shape;846;p49"/>
          <p:cNvSpPr/>
          <p:nvPr/>
        </p:nvSpPr>
        <p:spPr>
          <a:xfrm>
            <a:off x="2504513" y="2877900"/>
            <a:ext cx="338400" cy="1013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47" name="Google Shape;847;p49"/>
          <p:cNvSpPr/>
          <p:nvPr/>
        </p:nvSpPr>
        <p:spPr>
          <a:xfrm rot="-5400000">
            <a:off x="2972075" y="200125"/>
            <a:ext cx="140100" cy="42363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48" name="Google Shape;848;p49"/>
          <p:cNvSpPr txBox="1"/>
          <p:nvPr/>
        </p:nvSpPr>
        <p:spPr>
          <a:xfrm>
            <a:off x="923975" y="2096225"/>
            <a:ext cx="432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3776B"/>
                </a:solidFill>
                <a:latin typeface="Archivo"/>
                <a:ea typeface="Archivo"/>
                <a:cs typeface="Archivo"/>
                <a:sym typeface="Archivo"/>
              </a:rPr>
              <a:t>Year… 2000  …………..… 2010………</a:t>
            </a:r>
            <a:r>
              <a:rPr lang="en" sz="1200">
                <a:solidFill>
                  <a:srgbClr val="23776B"/>
                </a:solidFill>
                <a:latin typeface="Archivo"/>
                <a:ea typeface="Archivo"/>
                <a:cs typeface="Archivo"/>
                <a:sym typeface="Archivo"/>
              </a:rPr>
              <a:t>..</a:t>
            </a:r>
            <a:r>
              <a:rPr lang="en" sz="1200">
                <a:solidFill>
                  <a:srgbClr val="23776B"/>
                </a:solidFill>
                <a:latin typeface="Archivo"/>
                <a:ea typeface="Archivo"/>
                <a:cs typeface="Archivo"/>
                <a:sym typeface="Archivo"/>
              </a:rPr>
              <a:t>… 2020</a:t>
            </a:r>
            <a:r>
              <a:rPr lang="en" sz="1200">
                <a:solidFill>
                  <a:srgbClr val="23776B"/>
                </a:solidFill>
                <a:latin typeface="Archivo"/>
                <a:ea typeface="Archivo"/>
                <a:cs typeface="Archivo"/>
                <a:sym typeface="Archivo"/>
              </a:rPr>
              <a:t>………..… </a:t>
            </a:r>
            <a:r>
              <a:rPr lang="en" sz="1200">
                <a:solidFill>
                  <a:srgbClr val="23776B"/>
                </a:solidFill>
                <a:latin typeface="Archivo"/>
                <a:ea typeface="Archivo"/>
                <a:cs typeface="Archivo"/>
                <a:sym typeface="Archivo"/>
              </a:rPr>
              <a:t>2023 </a:t>
            </a:r>
            <a:endParaRPr sz="1200">
              <a:solidFill>
                <a:srgbClr val="23776B"/>
              </a:solidFill>
              <a:latin typeface="Archivo"/>
              <a:ea typeface="Archivo"/>
              <a:cs typeface="Archivo"/>
              <a:sym typeface="Archivo"/>
            </a:endParaRPr>
          </a:p>
        </p:txBody>
      </p:sp>
      <p:sp>
        <p:nvSpPr>
          <p:cNvPr id="849" name="Google Shape;849;p49"/>
          <p:cNvSpPr txBox="1"/>
          <p:nvPr/>
        </p:nvSpPr>
        <p:spPr>
          <a:xfrm>
            <a:off x="923975" y="1855575"/>
            <a:ext cx="432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3776B"/>
                </a:solidFill>
                <a:latin typeface="Archivo"/>
                <a:ea typeface="Archivo"/>
                <a:cs typeface="Archivo"/>
                <a:sym typeface="Archivo"/>
              </a:rPr>
              <a:t>Avg $</a:t>
            </a:r>
            <a:r>
              <a:rPr lang="en" sz="1200">
                <a:solidFill>
                  <a:srgbClr val="23776B"/>
                </a:solidFill>
                <a:latin typeface="Archivo"/>
                <a:ea typeface="Archivo"/>
                <a:cs typeface="Archivo"/>
                <a:sym typeface="Archivo"/>
              </a:rPr>
              <a:t> ……………..…………..…..…</a:t>
            </a:r>
            <a:r>
              <a:rPr lang="en" sz="1200">
                <a:solidFill>
                  <a:srgbClr val="23776B"/>
                </a:solidFill>
                <a:latin typeface="Archivo"/>
                <a:ea typeface="Archivo"/>
                <a:cs typeface="Archivo"/>
                <a:sym typeface="Archivo"/>
              </a:rPr>
              <a:t>……………………………………</a:t>
            </a:r>
            <a:endParaRPr sz="1200">
              <a:solidFill>
                <a:srgbClr val="23776B"/>
              </a:solidFill>
              <a:latin typeface="Archivo"/>
              <a:ea typeface="Archivo"/>
              <a:cs typeface="Archivo"/>
              <a:sym typeface="Archivo"/>
            </a:endParaRPr>
          </a:p>
        </p:txBody>
      </p:sp>
      <p:sp>
        <p:nvSpPr>
          <p:cNvPr id="850" name="Google Shape;850;p49"/>
          <p:cNvSpPr txBox="1"/>
          <p:nvPr/>
        </p:nvSpPr>
        <p:spPr>
          <a:xfrm>
            <a:off x="923975" y="1632975"/>
            <a:ext cx="432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3776B"/>
                </a:solidFill>
                <a:latin typeface="Archivo"/>
                <a:ea typeface="Archivo"/>
                <a:cs typeface="Archivo"/>
                <a:sym typeface="Archivo"/>
              </a:rPr>
              <a:t>Zip/City</a:t>
            </a:r>
            <a:r>
              <a:rPr lang="en" sz="1200">
                <a:solidFill>
                  <a:srgbClr val="23776B"/>
                </a:solidFill>
                <a:latin typeface="Archivo"/>
                <a:ea typeface="Archivo"/>
                <a:cs typeface="Archivo"/>
                <a:sym typeface="Archivo"/>
              </a:rPr>
              <a:t>……………..…………..…..……………………………………</a:t>
            </a:r>
            <a:endParaRPr sz="1200">
              <a:solidFill>
                <a:srgbClr val="23776B"/>
              </a:solidFill>
              <a:latin typeface="Archivo"/>
              <a:ea typeface="Archivo"/>
              <a:cs typeface="Archivo"/>
              <a:sym typeface="Ar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50"/>
          <p:cNvSpPr txBox="1"/>
          <p:nvPr>
            <p:ph type="title"/>
          </p:nvPr>
        </p:nvSpPr>
        <p:spPr>
          <a:xfrm>
            <a:off x="152450" y="394350"/>
            <a:ext cx="373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Data Model</a:t>
            </a:r>
            <a:endParaRPr/>
          </a:p>
        </p:txBody>
      </p:sp>
      <p:grpSp>
        <p:nvGrpSpPr>
          <p:cNvPr id="856" name="Google Shape;856;p50"/>
          <p:cNvGrpSpPr/>
          <p:nvPr/>
        </p:nvGrpSpPr>
        <p:grpSpPr>
          <a:xfrm flipH="1" rot="9524580">
            <a:off x="8405278" y="266160"/>
            <a:ext cx="147302" cy="930429"/>
            <a:chOff x="1829125" y="-1934425"/>
            <a:chExt cx="94925" cy="725025"/>
          </a:xfrm>
        </p:grpSpPr>
        <p:cxnSp>
          <p:nvCxnSpPr>
            <p:cNvPr id="857" name="Google Shape;857;p50"/>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858" name="Google Shape;858;p50"/>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pic>
        <p:nvPicPr>
          <p:cNvPr id="859" name="Google Shape;859;p50"/>
          <p:cNvPicPr preferRelativeResize="0"/>
          <p:nvPr/>
        </p:nvPicPr>
        <p:blipFill>
          <a:blip r:embed="rId3">
            <a:alphaModFix/>
          </a:blip>
          <a:stretch>
            <a:fillRect/>
          </a:stretch>
        </p:blipFill>
        <p:spPr>
          <a:xfrm>
            <a:off x="1829700" y="992750"/>
            <a:ext cx="5484591" cy="3871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Analysis</a:t>
            </a:r>
            <a:endParaRPr/>
          </a:p>
        </p:txBody>
      </p:sp>
      <p:sp>
        <p:nvSpPr>
          <p:cNvPr id="865" name="Google Shape;865;p51"/>
          <p:cNvSpPr txBox="1"/>
          <p:nvPr/>
        </p:nvSpPr>
        <p:spPr>
          <a:xfrm>
            <a:off x="287675" y="1058625"/>
            <a:ext cx="8307900" cy="37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b="1" lang="en" sz="1500">
                <a:solidFill>
                  <a:schemeClr val="dk1"/>
                </a:solidFill>
                <a:latin typeface="Roboto"/>
                <a:ea typeface="Roboto"/>
                <a:cs typeface="Roboto"/>
                <a:sym typeface="Roboto"/>
              </a:rPr>
              <a:t>Visualizations</a:t>
            </a:r>
            <a:r>
              <a:rPr b="1" lang="en" sz="1500">
                <a:solidFill>
                  <a:schemeClr val="dk1"/>
                </a:solidFill>
                <a:latin typeface="Roboto"/>
                <a:ea typeface="Roboto"/>
                <a:cs typeface="Roboto"/>
                <a:sym typeface="Roboto"/>
              </a:rPr>
              <a:t> </a:t>
            </a:r>
            <a:endParaRPr b="1" sz="1500">
              <a:solidFill>
                <a:schemeClr val="dk1"/>
              </a:solidFill>
              <a:latin typeface="Roboto"/>
              <a:ea typeface="Roboto"/>
              <a:cs typeface="Roboto"/>
              <a:sym typeface="Roboto"/>
            </a:endParaRPr>
          </a:p>
          <a:p>
            <a:pPr indent="-323850" lvl="0" marL="457200" rtl="0" algn="l">
              <a:lnSpc>
                <a:spcPct val="100000"/>
              </a:lnSpc>
              <a:spcBef>
                <a:spcPts val="1500"/>
              </a:spcBef>
              <a:spcAft>
                <a:spcPts val="0"/>
              </a:spcAft>
              <a:buClr>
                <a:schemeClr val="dk1"/>
              </a:buClr>
              <a:buSzPts val="1500"/>
              <a:buFont typeface="Archivo"/>
              <a:buChar char="●"/>
            </a:pPr>
            <a:r>
              <a:rPr lang="en" sz="1500">
                <a:solidFill>
                  <a:schemeClr val="dk1"/>
                </a:solidFill>
                <a:latin typeface="Roboto"/>
                <a:ea typeface="Roboto"/>
                <a:cs typeface="Roboto"/>
                <a:sym typeface="Roboto"/>
              </a:rPr>
              <a:t>Bar charts</a:t>
            </a:r>
            <a:endParaRPr sz="1500">
              <a:solidFill>
                <a:schemeClr val="dk1"/>
              </a:solidFill>
              <a:latin typeface="Roboto"/>
              <a:ea typeface="Roboto"/>
              <a:cs typeface="Roboto"/>
              <a:sym typeface="Roboto"/>
            </a:endParaRPr>
          </a:p>
          <a:p>
            <a:pPr indent="-323850" lvl="0" marL="457200" rtl="0" algn="l">
              <a:lnSpc>
                <a:spcPct val="1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Clustering analysis</a:t>
            </a:r>
            <a:endParaRPr sz="1500">
              <a:solidFill>
                <a:schemeClr val="dk1"/>
              </a:solidFill>
              <a:latin typeface="Roboto"/>
              <a:ea typeface="Roboto"/>
              <a:cs typeface="Roboto"/>
              <a:sym typeface="Roboto"/>
            </a:endParaRPr>
          </a:p>
          <a:p>
            <a:pPr indent="-323850" lvl="0" marL="457200" rtl="0" algn="l">
              <a:lnSpc>
                <a:spcPct val="1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Time Series Line charts</a:t>
            </a:r>
            <a:endParaRPr sz="1500">
              <a:solidFill>
                <a:schemeClr val="dk1"/>
              </a:solidFill>
              <a:latin typeface="Roboto"/>
              <a:ea typeface="Roboto"/>
              <a:cs typeface="Roboto"/>
              <a:sym typeface="Roboto"/>
            </a:endParaRPr>
          </a:p>
          <a:p>
            <a:pPr indent="-323850" lvl="0" marL="457200" rtl="0" algn="l">
              <a:lnSpc>
                <a:spcPct val="1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Pivot Tables</a:t>
            </a:r>
            <a:endParaRPr sz="1500">
              <a:solidFill>
                <a:schemeClr val="dk1"/>
              </a:solidFill>
              <a:latin typeface="Roboto"/>
              <a:ea typeface="Roboto"/>
              <a:cs typeface="Roboto"/>
              <a:sym typeface="Roboto"/>
            </a:endParaRPr>
          </a:p>
          <a:p>
            <a:pPr indent="-323850" lvl="0" marL="457200" rtl="0" algn="l">
              <a:lnSpc>
                <a:spcPct val="1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Bubble chart</a:t>
            </a:r>
            <a:endParaRPr sz="1500">
              <a:solidFill>
                <a:schemeClr val="dk1"/>
              </a:solidFill>
              <a:latin typeface="Roboto"/>
              <a:ea typeface="Roboto"/>
              <a:cs typeface="Roboto"/>
              <a:sym typeface="Roboto"/>
            </a:endParaRPr>
          </a:p>
          <a:p>
            <a:pPr indent="-323850" lvl="0" marL="457200" rtl="0" algn="l">
              <a:lnSpc>
                <a:spcPct val="1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ArcGIS</a:t>
            </a:r>
            <a:endParaRPr sz="1500">
              <a:solidFill>
                <a:schemeClr val="dk1"/>
              </a:solidFill>
              <a:latin typeface="Roboto"/>
              <a:ea typeface="Roboto"/>
              <a:cs typeface="Roboto"/>
              <a:sym typeface="Roboto"/>
            </a:endParaRPr>
          </a:p>
          <a:p>
            <a:pPr indent="-323850" lvl="1" marL="914400" rtl="0" algn="l">
              <a:lnSpc>
                <a:spcPct val="1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Heatmaps</a:t>
            </a:r>
            <a:endParaRPr sz="1500">
              <a:solidFill>
                <a:schemeClr val="dk1"/>
              </a:solidFill>
              <a:latin typeface="Roboto"/>
              <a:ea typeface="Roboto"/>
              <a:cs typeface="Roboto"/>
              <a:sym typeface="Roboto"/>
            </a:endParaRPr>
          </a:p>
          <a:p>
            <a:pPr indent="-323850" lvl="1" marL="914400" rtl="0" algn="l">
              <a:lnSpc>
                <a:spcPct val="1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Filtering </a:t>
            </a:r>
            <a:endParaRPr sz="15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52"/>
          <p:cNvPicPr preferRelativeResize="0"/>
          <p:nvPr>
            <p:ph idx="3" type="pic"/>
          </p:nvPr>
        </p:nvPicPr>
        <p:blipFill rotWithShape="1">
          <a:blip r:embed="rId3">
            <a:alphaModFix/>
          </a:blip>
          <a:srcRect b="0" l="14827" r="14834" t="0"/>
          <a:stretch/>
        </p:blipFill>
        <p:spPr>
          <a:xfrm>
            <a:off x="5526025" y="0"/>
            <a:ext cx="3617976" cy="5143500"/>
          </a:xfrm>
          <a:prstGeom prst="rect">
            <a:avLst/>
          </a:prstGeom>
        </p:spPr>
      </p:pic>
      <p:sp>
        <p:nvSpPr>
          <p:cNvPr id="871" name="Google Shape;871;p52"/>
          <p:cNvSpPr txBox="1"/>
          <p:nvPr>
            <p:ph idx="2" type="title"/>
          </p:nvPr>
        </p:nvSpPr>
        <p:spPr>
          <a:xfrm>
            <a:off x="716575" y="1333400"/>
            <a:ext cx="19590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872" name="Google Shape;872;p52"/>
          <p:cNvGrpSpPr/>
          <p:nvPr/>
        </p:nvGrpSpPr>
        <p:grpSpPr>
          <a:xfrm>
            <a:off x="4974775" y="4356876"/>
            <a:ext cx="8526601" cy="825275"/>
            <a:chOff x="4974775" y="4356876"/>
            <a:chExt cx="8526601" cy="825275"/>
          </a:xfrm>
        </p:grpSpPr>
        <p:sp>
          <p:nvSpPr>
            <p:cNvPr id="873" name="Google Shape;873;p52"/>
            <p:cNvSpPr/>
            <p:nvPr/>
          </p:nvSpPr>
          <p:spPr>
            <a:xfrm>
              <a:off x="5044925" y="4356876"/>
              <a:ext cx="8456451" cy="825274"/>
            </a:xfrm>
            <a:custGeom>
              <a:rect b="b" l="l" r="r" t="t"/>
              <a:pathLst>
                <a:path extrusionOk="0" h="32850" w="100741">
                  <a:moveTo>
                    <a:pt x="13332" y="1"/>
                  </a:moveTo>
                  <a:cubicBezTo>
                    <a:pt x="12341" y="1"/>
                    <a:pt x="11488" y="290"/>
                    <a:pt x="10666" y="778"/>
                  </a:cubicBezTo>
                  <a:cubicBezTo>
                    <a:pt x="9294" y="1616"/>
                    <a:pt x="8319" y="2972"/>
                    <a:pt x="7877" y="4511"/>
                  </a:cubicBezTo>
                  <a:lnTo>
                    <a:pt x="0" y="32849"/>
                  </a:lnTo>
                  <a:lnTo>
                    <a:pt x="100740" y="32849"/>
                  </a:lnTo>
                  <a:lnTo>
                    <a:pt x="100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p:nvPr/>
          </p:nvSpPr>
          <p:spPr>
            <a:xfrm>
              <a:off x="4974775" y="4608575"/>
              <a:ext cx="4215666" cy="573576"/>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2"/>
          <p:cNvGrpSpPr/>
          <p:nvPr/>
        </p:nvGrpSpPr>
        <p:grpSpPr>
          <a:xfrm flipH="1" rot="-9049666">
            <a:off x="2420648" y="972663"/>
            <a:ext cx="148200" cy="1131930"/>
            <a:chOff x="1829125" y="-1934425"/>
            <a:chExt cx="94925" cy="725025"/>
          </a:xfrm>
        </p:grpSpPr>
        <p:cxnSp>
          <p:nvCxnSpPr>
            <p:cNvPr id="876" name="Google Shape;876;p52"/>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877" name="Google Shape;877;p52"/>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grpSp>
        <p:nvGrpSpPr>
          <p:cNvPr id="878" name="Google Shape;878;p52"/>
          <p:cNvGrpSpPr/>
          <p:nvPr/>
        </p:nvGrpSpPr>
        <p:grpSpPr>
          <a:xfrm>
            <a:off x="8482455" y="1874689"/>
            <a:ext cx="1511235" cy="1325051"/>
            <a:chOff x="1345850" y="-1528825"/>
            <a:chExt cx="630075" cy="552450"/>
          </a:xfrm>
        </p:grpSpPr>
        <p:grpSp>
          <p:nvGrpSpPr>
            <p:cNvPr id="879" name="Google Shape;879;p52"/>
            <p:cNvGrpSpPr/>
            <p:nvPr/>
          </p:nvGrpSpPr>
          <p:grpSpPr>
            <a:xfrm>
              <a:off x="1345850" y="-1373475"/>
              <a:ext cx="630075" cy="86400"/>
              <a:chOff x="1345850" y="-1520175"/>
              <a:chExt cx="630075" cy="86400"/>
            </a:xfrm>
          </p:grpSpPr>
          <p:sp>
            <p:nvSpPr>
              <p:cNvPr id="880" name="Google Shape;880;p52"/>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2"/>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2"/>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2"/>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52"/>
            <p:cNvGrpSpPr/>
            <p:nvPr/>
          </p:nvGrpSpPr>
          <p:grpSpPr>
            <a:xfrm>
              <a:off x="1345850" y="-1528825"/>
              <a:ext cx="630075" cy="86400"/>
              <a:chOff x="1345850" y="-1520175"/>
              <a:chExt cx="630075" cy="86400"/>
            </a:xfrm>
          </p:grpSpPr>
          <p:sp>
            <p:nvSpPr>
              <p:cNvPr id="885" name="Google Shape;885;p52"/>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2"/>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2"/>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2"/>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52"/>
            <p:cNvGrpSpPr/>
            <p:nvPr/>
          </p:nvGrpSpPr>
          <p:grpSpPr>
            <a:xfrm>
              <a:off x="1345850" y="-1218125"/>
              <a:ext cx="630075" cy="86400"/>
              <a:chOff x="1345850" y="-1520175"/>
              <a:chExt cx="630075" cy="86400"/>
            </a:xfrm>
          </p:grpSpPr>
          <p:sp>
            <p:nvSpPr>
              <p:cNvPr id="890" name="Google Shape;890;p52"/>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2"/>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2"/>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52"/>
            <p:cNvGrpSpPr/>
            <p:nvPr/>
          </p:nvGrpSpPr>
          <p:grpSpPr>
            <a:xfrm>
              <a:off x="1345850" y="-1062775"/>
              <a:ext cx="630075" cy="86400"/>
              <a:chOff x="1345850" y="-1520175"/>
              <a:chExt cx="630075" cy="86400"/>
            </a:xfrm>
          </p:grpSpPr>
          <p:sp>
            <p:nvSpPr>
              <p:cNvPr id="895" name="Google Shape;895;p52"/>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2"/>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2"/>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2"/>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9" name="Google Shape;899;p52"/>
          <p:cNvGrpSpPr/>
          <p:nvPr/>
        </p:nvGrpSpPr>
        <p:grpSpPr>
          <a:xfrm>
            <a:off x="-4661" y="-440575"/>
            <a:ext cx="4876986" cy="1220325"/>
            <a:chOff x="-4661" y="-440575"/>
            <a:chExt cx="4876986" cy="1220325"/>
          </a:xfrm>
        </p:grpSpPr>
        <p:sp>
          <p:nvSpPr>
            <p:cNvPr id="900" name="Google Shape;900;p52"/>
            <p:cNvSpPr/>
            <p:nvPr/>
          </p:nvSpPr>
          <p:spPr>
            <a:xfrm rot="10800000">
              <a:off x="-4661" y="-74645"/>
              <a:ext cx="4441086" cy="854395"/>
            </a:xfrm>
            <a:custGeom>
              <a:rect b="b" l="l" r="r" t="t"/>
              <a:pathLst>
                <a:path extrusionOk="0" h="34389" w="112397">
                  <a:moveTo>
                    <a:pt x="37755" y="1"/>
                  </a:moveTo>
                  <a:cubicBezTo>
                    <a:pt x="32164" y="1"/>
                    <a:pt x="28004" y="3231"/>
                    <a:pt x="23723" y="7801"/>
                  </a:cubicBezTo>
                  <a:lnTo>
                    <a:pt x="1" y="34388"/>
                  </a:lnTo>
                  <a:lnTo>
                    <a:pt x="112396" y="34388"/>
                  </a:lnTo>
                  <a:lnTo>
                    <a:pt x="112396"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2"/>
            <p:cNvSpPr/>
            <p:nvPr/>
          </p:nvSpPr>
          <p:spPr>
            <a:xfrm flipH="1">
              <a:off x="26" y="-440575"/>
              <a:ext cx="4872299" cy="1060611"/>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52"/>
          <p:cNvSpPr txBox="1"/>
          <p:nvPr>
            <p:ph type="title"/>
          </p:nvPr>
        </p:nvSpPr>
        <p:spPr>
          <a:xfrm>
            <a:off x="716575" y="2268325"/>
            <a:ext cx="4320000" cy="208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300"/>
              <a:t>Data Visualizations </a:t>
            </a:r>
            <a:endParaRPr sz="4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grpSp>
        <p:nvGrpSpPr>
          <p:cNvPr id="907" name="Google Shape;907;p53"/>
          <p:cNvGrpSpPr/>
          <p:nvPr/>
        </p:nvGrpSpPr>
        <p:grpSpPr>
          <a:xfrm flipH="1" rot="9524580">
            <a:off x="7227966" y="138022"/>
            <a:ext cx="147302" cy="930429"/>
            <a:chOff x="1829125" y="-1934425"/>
            <a:chExt cx="94925" cy="725025"/>
          </a:xfrm>
        </p:grpSpPr>
        <p:cxnSp>
          <p:nvCxnSpPr>
            <p:cNvPr id="908" name="Google Shape;908;p53"/>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909" name="Google Shape;909;p53"/>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910" name="Google Shape;910;p53"/>
          <p:cNvSpPr txBox="1"/>
          <p:nvPr/>
        </p:nvSpPr>
        <p:spPr>
          <a:xfrm>
            <a:off x="228600" y="223288"/>
            <a:ext cx="58008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Fira Sans ExtraBold"/>
                <a:ea typeface="Fira Sans ExtraBold"/>
                <a:cs typeface="Fira Sans ExtraBold"/>
                <a:sym typeface="Fira Sans ExtraBold"/>
              </a:rPr>
              <a:t>Data Visualizations (1) </a:t>
            </a:r>
            <a:endParaRPr sz="3000">
              <a:solidFill>
                <a:schemeClr val="dk1"/>
              </a:solidFill>
              <a:latin typeface="Archivo"/>
              <a:ea typeface="Archivo"/>
              <a:cs typeface="Archivo"/>
              <a:sym typeface="Archivo"/>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911" name="Google Shape;911;p53"/>
          <p:cNvSpPr txBox="1"/>
          <p:nvPr/>
        </p:nvSpPr>
        <p:spPr>
          <a:xfrm>
            <a:off x="0" y="763250"/>
            <a:ext cx="24099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Tableau:</a:t>
            </a:r>
            <a:endParaRPr sz="1200">
              <a:solidFill>
                <a:schemeClr val="dk1"/>
              </a:solidFill>
              <a:latin typeface="Archivo"/>
              <a:ea typeface="Archivo"/>
              <a:cs typeface="Archivo"/>
              <a:sym typeface="Archivo"/>
            </a:endParaRPr>
          </a:p>
        </p:txBody>
      </p:sp>
      <p:sp>
        <p:nvSpPr>
          <p:cNvPr id="912" name="Google Shape;912;p53"/>
          <p:cNvSpPr txBox="1"/>
          <p:nvPr/>
        </p:nvSpPr>
        <p:spPr>
          <a:xfrm>
            <a:off x="2173325" y="2847500"/>
            <a:ext cx="536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913" name="Google Shape;913;p53"/>
          <p:cNvSpPr txBox="1"/>
          <p:nvPr/>
        </p:nvSpPr>
        <p:spPr>
          <a:xfrm>
            <a:off x="4994725" y="1880550"/>
            <a:ext cx="3463800" cy="30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pic>
        <p:nvPicPr>
          <p:cNvPr id="914" name="Google Shape;914;p53"/>
          <p:cNvPicPr preferRelativeResize="0"/>
          <p:nvPr/>
        </p:nvPicPr>
        <p:blipFill>
          <a:blip r:embed="rId3">
            <a:alphaModFix/>
          </a:blip>
          <a:stretch>
            <a:fillRect/>
          </a:stretch>
        </p:blipFill>
        <p:spPr>
          <a:xfrm>
            <a:off x="3678325" y="763250"/>
            <a:ext cx="3116149" cy="2109799"/>
          </a:xfrm>
          <a:prstGeom prst="rect">
            <a:avLst/>
          </a:prstGeom>
          <a:noFill/>
          <a:ln>
            <a:noFill/>
          </a:ln>
        </p:spPr>
      </p:pic>
      <p:pic>
        <p:nvPicPr>
          <p:cNvPr id="915" name="Google Shape;915;p53"/>
          <p:cNvPicPr preferRelativeResize="0"/>
          <p:nvPr/>
        </p:nvPicPr>
        <p:blipFill>
          <a:blip r:embed="rId4">
            <a:alphaModFix/>
          </a:blip>
          <a:stretch>
            <a:fillRect/>
          </a:stretch>
        </p:blipFill>
        <p:spPr>
          <a:xfrm>
            <a:off x="717400" y="763250"/>
            <a:ext cx="2918523" cy="1685950"/>
          </a:xfrm>
          <a:prstGeom prst="rect">
            <a:avLst/>
          </a:prstGeom>
          <a:noFill/>
          <a:ln>
            <a:noFill/>
          </a:ln>
        </p:spPr>
      </p:pic>
      <p:pic>
        <p:nvPicPr>
          <p:cNvPr id="916" name="Google Shape;916;p53"/>
          <p:cNvPicPr preferRelativeResize="0"/>
          <p:nvPr/>
        </p:nvPicPr>
        <p:blipFill>
          <a:blip r:embed="rId5">
            <a:alphaModFix/>
          </a:blip>
          <a:stretch>
            <a:fillRect/>
          </a:stretch>
        </p:blipFill>
        <p:spPr>
          <a:xfrm>
            <a:off x="6930278" y="223294"/>
            <a:ext cx="2173373" cy="369300"/>
          </a:xfrm>
          <a:prstGeom prst="rect">
            <a:avLst/>
          </a:prstGeom>
          <a:noFill/>
          <a:ln>
            <a:noFill/>
          </a:ln>
        </p:spPr>
      </p:pic>
      <p:pic>
        <p:nvPicPr>
          <p:cNvPr id="917" name="Google Shape;917;p53"/>
          <p:cNvPicPr preferRelativeResize="0"/>
          <p:nvPr/>
        </p:nvPicPr>
        <p:blipFill>
          <a:blip r:embed="rId6">
            <a:alphaModFix/>
          </a:blip>
          <a:stretch>
            <a:fillRect/>
          </a:stretch>
        </p:blipFill>
        <p:spPr>
          <a:xfrm>
            <a:off x="3635925" y="2943225"/>
            <a:ext cx="3793577" cy="2200275"/>
          </a:xfrm>
          <a:prstGeom prst="rect">
            <a:avLst/>
          </a:prstGeom>
          <a:noFill/>
          <a:ln>
            <a:noFill/>
          </a:ln>
        </p:spPr>
      </p:pic>
      <p:pic>
        <p:nvPicPr>
          <p:cNvPr id="918" name="Google Shape;918;p53"/>
          <p:cNvPicPr preferRelativeResize="0"/>
          <p:nvPr/>
        </p:nvPicPr>
        <p:blipFill>
          <a:blip r:embed="rId7">
            <a:alphaModFix/>
          </a:blip>
          <a:stretch>
            <a:fillRect/>
          </a:stretch>
        </p:blipFill>
        <p:spPr>
          <a:xfrm>
            <a:off x="6910100" y="666388"/>
            <a:ext cx="2213724" cy="1140376"/>
          </a:xfrm>
          <a:prstGeom prst="rect">
            <a:avLst/>
          </a:prstGeom>
          <a:noFill/>
          <a:ln>
            <a:noFill/>
          </a:ln>
        </p:spPr>
      </p:pic>
      <p:pic>
        <p:nvPicPr>
          <p:cNvPr id="919" name="Google Shape;919;p53"/>
          <p:cNvPicPr preferRelativeResize="0"/>
          <p:nvPr/>
        </p:nvPicPr>
        <p:blipFill>
          <a:blip r:embed="rId8">
            <a:alphaModFix/>
          </a:blip>
          <a:stretch>
            <a:fillRect/>
          </a:stretch>
        </p:blipFill>
        <p:spPr>
          <a:xfrm>
            <a:off x="6917900" y="1833575"/>
            <a:ext cx="2213724" cy="1308225"/>
          </a:xfrm>
          <a:prstGeom prst="rect">
            <a:avLst/>
          </a:prstGeom>
          <a:noFill/>
          <a:ln>
            <a:noFill/>
          </a:ln>
        </p:spPr>
      </p:pic>
      <p:pic>
        <p:nvPicPr>
          <p:cNvPr id="920" name="Google Shape;920;p53"/>
          <p:cNvPicPr preferRelativeResize="0"/>
          <p:nvPr/>
        </p:nvPicPr>
        <p:blipFill>
          <a:blip r:embed="rId9">
            <a:alphaModFix/>
          </a:blip>
          <a:stretch>
            <a:fillRect/>
          </a:stretch>
        </p:blipFill>
        <p:spPr>
          <a:xfrm>
            <a:off x="0" y="2544450"/>
            <a:ext cx="3635927" cy="250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54"/>
          <p:cNvSpPr txBox="1"/>
          <p:nvPr>
            <p:ph idx="9" type="title"/>
          </p:nvPr>
        </p:nvSpPr>
        <p:spPr>
          <a:xfrm>
            <a:off x="548550" y="492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Visualizations (2)</a:t>
            </a:r>
            <a:endParaRPr/>
          </a:p>
        </p:txBody>
      </p:sp>
      <p:sp>
        <p:nvSpPr>
          <p:cNvPr id="926" name="Google Shape;926;p54"/>
          <p:cNvSpPr txBox="1"/>
          <p:nvPr/>
        </p:nvSpPr>
        <p:spPr>
          <a:xfrm>
            <a:off x="638025" y="1152525"/>
            <a:ext cx="37530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ARCGIS: </a:t>
            </a:r>
            <a:r>
              <a:rPr lang="en" sz="1200" u="sng">
                <a:solidFill>
                  <a:schemeClr val="hlink"/>
                </a:solidFill>
                <a:latin typeface="Archivo"/>
                <a:ea typeface="Archivo"/>
                <a:cs typeface="Archivo"/>
                <a:sym typeface="Archivo"/>
                <a:hlinkClick r:id="rId3"/>
              </a:rPr>
              <a:t>https://experience.arcgis.com/experience/fe03f292825c4caa90daffbb6764a0cc/</a:t>
            </a:r>
            <a:endParaRPr sz="1200">
              <a:solidFill>
                <a:schemeClr val="dk1"/>
              </a:solidFill>
              <a:latin typeface="Archivo"/>
              <a:ea typeface="Archivo"/>
              <a:cs typeface="Archivo"/>
              <a:sym typeface="Ar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55"/>
          <p:cNvPicPr preferRelativeResize="0"/>
          <p:nvPr>
            <p:ph idx="2" type="pic"/>
          </p:nvPr>
        </p:nvPicPr>
        <p:blipFill rotWithShape="1">
          <a:blip r:embed="rId3">
            <a:alphaModFix/>
          </a:blip>
          <a:srcRect b="0" l="3967" r="51994" t="3072"/>
          <a:stretch/>
        </p:blipFill>
        <p:spPr>
          <a:xfrm>
            <a:off x="0" y="-24600"/>
            <a:ext cx="4194302" cy="5192699"/>
          </a:xfrm>
          <a:prstGeom prst="rect">
            <a:avLst/>
          </a:prstGeom>
          <a:noFill/>
          <a:ln>
            <a:noFill/>
          </a:ln>
        </p:spPr>
      </p:pic>
      <p:sp>
        <p:nvSpPr>
          <p:cNvPr id="932" name="Google Shape;932;p55"/>
          <p:cNvSpPr txBox="1"/>
          <p:nvPr>
            <p:ph type="title"/>
          </p:nvPr>
        </p:nvSpPr>
        <p:spPr>
          <a:xfrm>
            <a:off x="4256975" y="2043700"/>
            <a:ext cx="5261400" cy="156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Relevance </a:t>
            </a:r>
            <a:endParaRPr/>
          </a:p>
          <a:p>
            <a:pPr indent="0" lvl="0" marL="0" rtl="0" algn="l">
              <a:spcBef>
                <a:spcPts val="0"/>
              </a:spcBef>
              <a:spcAft>
                <a:spcPts val="0"/>
              </a:spcAft>
              <a:buClr>
                <a:schemeClr val="dk1"/>
              </a:buClr>
              <a:buSzPts val="1100"/>
              <a:buFont typeface="Arial"/>
              <a:buNone/>
            </a:pPr>
            <a:r>
              <a:rPr lang="en"/>
              <a:t>Conclusion </a:t>
            </a:r>
            <a:endParaRPr/>
          </a:p>
        </p:txBody>
      </p:sp>
      <p:sp>
        <p:nvSpPr>
          <p:cNvPr id="933" name="Google Shape;933;p55"/>
          <p:cNvSpPr txBox="1"/>
          <p:nvPr>
            <p:ph idx="3" type="title"/>
          </p:nvPr>
        </p:nvSpPr>
        <p:spPr>
          <a:xfrm>
            <a:off x="6457325" y="1055413"/>
            <a:ext cx="19590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934" name="Google Shape;934;p55"/>
          <p:cNvGrpSpPr/>
          <p:nvPr/>
        </p:nvGrpSpPr>
        <p:grpSpPr>
          <a:xfrm rot="-9524580">
            <a:off x="8293341" y="548635"/>
            <a:ext cx="147302" cy="930429"/>
            <a:chOff x="1829125" y="-1934425"/>
            <a:chExt cx="94925" cy="725025"/>
          </a:xfrm>
        </p:grpSpPr>
        <p:cxnSp>
          <p:nvCxnSpPr>
            <p:cNvPr id="935" name="Google Shape;935;p55"/>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936" name="Google Shape;936;p55"/>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6"/>
          <p:cNvSpPr txBox="1"/>
          <p:nvPr>
            <p:ph type="title"/>
          </p:nvPr>
        </p:nvSpPr>
        <p:spPr>
          <a:xfrm>
            <a:off x="395650" y="241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Relevance</a:t>
            </a:r>
            <a:endParaRPr/>
          </a:p>
        </p:txBody>
      </p:sp>
      <p:sp>
        <p:nvSpPr>
          <p:cNvPr id="942" name="Google Shape;942;p56"/>
          <p:cNvSpPr txBox="1"/>
          <p:nvPr/>
        </p:nvSpPr>
        <p:spPr>
          <a:xfrm>
            <a:off x="395650" y="908925"/>
            <a:ext cx="8233800" cy="3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Sans Medium"/>
                <a:ea typeface="Fira Sans Medium"/>
                <a:cs typeface="Fira Sans Medium"/>
                <a:sym typeface="Fira Sans Medium"/>
              </a:rPr>
              <a:t>Why Address the Housing Crisis in LA County ? </a:t>
            </a:r>
            <a:endParaRPr sz="1800">
              <a:solidFill>
                <a:schemeClr val="lt2"/>
              </a:solidFill>
              <a:latin typeface="Fira Sans Medium"/>
              <a:ea typeface="Fira Sans Medium"/>
              <a:cs typeface="Fira Sans Medium"/>
              <a:sym typeface="Fira Sans Medium"/>
            </a:endParaRPr>
          </a:p>
          <a:p>
            <a:pPr indent="0" lvl="0" marL="0" rtl="0" algn="l">
              <a:spcBef>
                <a:spcPts val="0"/>
              </a:spcBef>
              <a:spcAft>
                <a:spcPts val="0"/>
              </a:spcAft>
              <a:buNone/>
            </a:pPr>
            <a:r>
              <a:t/>
            </a:r>
            <a:endParaRPr>
              <a:solidFill>
                <a:schemeClr val="dk1"/>
              </a:solidFill>
              <a:latin typeface="Fira Sans Medium"/>
              <a:ea typeface="Fira Sans Medium"/>
              <a:cs typeface="Fira Sans Medium"/>
              <a:sym typeface="Fira Sans Medium"/>
            </a:endParaRPr>
          </a:p>
          <a:p>
            <a:pPr indent="-317500" lvl="0" marL="457200" rtl="0" algn="l">
              <a:lnSpc>
                <a:spcPct val="150000"/>
              </a:lnSpc>
              <a:spcBef>
                <a:spcPts val="0"/>
              </a:spcBef>
              <a:spcAft>
                <a:spcPts val="0"/>
              </a:spcAft>
              <a:buClr>
                <a:schemeClr val="dk1"/>
              </a:buClr>
              <a:buSzPts val="1400"/>
              <a:buFont typeface="Fira Sans Medium"/>
              <a:buAutoNum type="arabicParenR"/>
            </a:pPr>
            <a:r>
              <a:rPr b="1" lang="en">
                <a:solidFill>
                  <a:schemeClr val="dk1"/>
                </a:solidFill>
                <a:latin typeface="Fira Sans"/>
                <a:ea typeface="Fira Sans"/>
                <a:cs typeface="Fira Sans"/>
                <a:sym typeface="Fira Sans"/>
              </a:rPr>
              <a:t>Affordability and Cost of Living: </a:t>
            </a:r>
            <a:endParaRPr b="1">
              <a:solidFill>
                <a:schemeClr val="dk1"/>
              </a:solidFill>
              <a:latin typeface="Fira Sans"/>
              <a:ea typeface="Fira Sans"/>
              <a:cs typeface="Fira Sans"/>
              <a:sym typeface="Fira Sans"/>
            </a:endParaRPr>
          </a:p>
          <a:p>
            <a:pPr indent="-317500" lvl="0" marL="457200" rtl="0" algn="l">
              <a:lnSpc>
                <a:spcPct val="150000"/>
              </a:lnSpc>
              <a:spcBef>
                <a:spcPts val="0"/>
              </a:spcBef>
              <a:spcAft>
                <a:spcPts val="0"/>
              </a:spcAft>
              <a:buClr>
                <a:schemeClr val="dk1"/>
              </a:buClr>
              <a:buSzPts val="1400"/>
              <a:buFont typeface="Fira Sans"/>
              <a:buChar char="●"/>
            </a:pPr>
            <a:r>
              <a:rPr lang="en">
                <a:solidFill>
                  <a:schemeClr val="dk1"/>
                </a:solidFill>
                <a:latin typeface="Fira Sans"/>
                <a:ea typeface="Fira Sans"/>
                <a:cs typeface="Fira Sans"/>
                <a:sym typeface="Fira Sans"/>
              </a:rPr>
              <a:t>Prices of houses have continued to skyrocket over the years </a:t>
            </a:r>
            <a:endParaRPr>
              <a:solidFill>
                <a:schemeClr val="dk1"/>
              </a:solidFill>
              <a:latin typeface="Fira Sans"/>
              <a:ea typeface="Fira Sans"/>
              <a:cs typeface="Fira Sans"/>
              <a:sym typeface="Fira Sans"/>
            </a:endParaRPr>
          </a:p>
          <a:p>
            <a:pPr indent="-317500" lvl="0" marL="457200" rtl="0" algn="l">
              <a:lnSpc>
                <a:spcPct val="150000"/>
              </a:lnSpc>
              <a:spcBef>
                <a:spcPts val="0"/>
              </a:spcBef>
              <a:spcAft>
                <a:spcPts val="0"/>
              </a:spcAft>
              <a:buClr>
                <a:schemeClr val="dk1"/>
              </a:buClr>
              <a:buSzPts val="1400"/>
              <a:buFont typeface="Fira Sans"/>
              <a:buChar char="●"/>
            </a:pPr>
            <a:r>
              <a:rPr lang="en">
                <a:solidFill>
                  <a:schemeClr val="dk1"/>
                </a:solidFill>
                <a:latin typeface="Fira Sans"/>
                <a:ea typeface="Fira Sans"/>
                <a:cs typeface="Fira Sans"/>
                <a:sym typeface="Fira Sans"/>
              </a:rPr>
              <a:t>Decline in number of </a:t>
            </a:r>
            <a:r>
              <a:rPr lang="en">
                <a:solidFill>
                  <a:schemeClr val="dk1"/>
                </a:solidFill>
                <a:latin typeface="Fira Sans"/>
                <a:ea typeface="Fira Sans"/>
                <a:cs typeface="Fira Sans"/>
                <a:sym typeface="Fira Sans"/>
              </a:rPr>
              <a:t>individuals who can purchase homes </a:t>
            </a:r>
            <a:endParaRPr>
              <a:solidFill>
                <a:schemeClr val="dk1"/>
              </a:solidFill>
              <a:latin typeface="Fira Sans"/>
              <a:ea typeface="Fira Sans"/>
              <a:cs typeface="Fira Sans"/>
              <a:sym typeface="Fira Sans"/>
            </a:endParaRPr>
          </a:p>
          <a:p>
            <a:pPr indent="-317500" lvl="0" marL="457200" rtl="0" algn="l">
              <a:lnSpc>
                <a:spcPct val="150000"/>
              </a:lnSpc>
              <a:spcBef>
                <a:spcPts val="0"/>
              </a:spcBef>
              <a:spcAft>
                <a:spcPts val="0"/>
              </a:spcAft>
              <a:buClr>
                <a:schemeClr val="dk1"/>
              </a:buClr>
              <a:buSzPts val="1400"/>
              <a:buFont typeface="Fira Sans Medium"/>
              <a:buAutoNum type="arabicParenR"/>
            </a:pPr>
            <a:r>
              <a:rPr b="1" lang="en">
                <a:solidFill>
                  <a:schemeClr val="dk1"/>
                </a:solidFill>
                <a:latin typeface="Fira Sans"/>
                <a:ea typeface="Fira Sans"/>
                <a:cs typeface="Fira Sans"/>
                <a:sym typeface="Fira Sans"/>
              </a:rPr>
              <a:t>Homelessness:</a:t>
            </a:r>
            <a:endParaRPr b="1">
              <a:solidFill>
                <a:schemeClr val="dk1"/>
              </a:solidFill>
              <a:latin typeface="Fira Sans"/>
              <a:ea typeface="Fira Sans"/>
              <a:cs typeface="Fira Sans"/>
              <a:sym typeface="Fira Sans"/>
            </a:endParaRPr>
          </a:p>
          <a:p>
            <a:pPr indent="-317500" lvl="0" marL="457200" rtl="0" algn="l">
              <a:lnSpc>
                <a:spcPct val="150000"/>
              </a:lnSpc>
              <a:spcBef>
                <a:spcPts val="0"/>
              </a:spcBef>
              <a:spcAft>
                <a:spcPts val="0"/>
              </a:spcAft>
              <a:buClr>
                <a:schemeClr val="dk1"/>
              </a:buClr>
              <a:buSzPts val="1400"/>
              <a:buFont typeface="Fira Sans"/>
              <a:buChar char="●"/>
            </a:pPr>
            <a:r>
              <a:rPr lang="en">
                <a:solidFill>
                  <a:schemeClr val="dk1"/>
                </a:solidFill>
                <a:latin typeface="Fira Sans"/>
                <a:ea typeface="Fira Sans"/>
                <a:cs typeface="Fira Sans"/>
                <a:sym typeface="Fira Sans"/>
              </a:rPr>
              <a:t>Housing crisis in LA County is closely linked to homelessness</a:t>
            </a:r>
            <a:endParaRPr>
              <a:solidFill>
                <a:schemeClr val="dk1"/>
              </a:solidFill>
              <a:latin typeface="Fira Sans"/>
              <a:ea typeface="Fira Sans"/>
              <a:cs typeface="Fira Sans"/>
              <a:sym typeface="Fira Sans"/>
            </a:endParaRPr>
          </a:p>
          <a:p>
            <a:pPr indent="-317500" lvl="0" marL="457200" rtl="0" algn="l">
              <a:lnSpc>
                <a:spcPct val="150000"/>
              </a:lnSpc>
              <a:spcBef>
                <a:spcPts val="0"/>
              </a:spcBef>
              <a:spcAft>
                <a:spcPts val="0"/>
              </a:spcAft>
              <a:buClr>
                <a:schemeClr val="dk1"/>
              </a:buClr>
              <a:buSzPts val="1400"/>
              <a:buFont typeface="Fira Sans"/>
              <a:buChar char="●"/>
            </a:pPr>
            <a:r>
              <a:rPr lang="en">
                <a:solidFill>
                  <a:schemeClr val="dk1"/>
                </a:solidFill>
                <a:latin typeface="Fira Sans"/>
                <a:ea typeface="Fira Sans"/>
                <a:cs typeface="Fira Sans"/>
                <a:sym typeface="Fira Sans"/>
              </a:rPr>
              <a:t>Sine 2020 there has been an increase in homelessness </a:t>
            </a:r>
            <a:endParaRPr>
              <a:solidFill>
                <a:schemeClr val="dk1"/>
              </a:solidFill>
              <a:latin typeface="Fira Sans"/>
              <a:ea typeface="Fira Sans"/>
              <a:cs typeface="Fira Sans"/>
              <a:sym typeface="Fira Sans"/>
            </a:endParaRPr>
          </a:p>
          <a:p>
            <a:pPr indent="-317500" lvl="0" marL="457200" rtl="0" algn="l">
              <a:lnSpc>
                <a:spcPct val="150000"/>
              </a:lnSpc>
              <a:spcBef>
                <a:spcPts val="0"/>
              </a:spcBef>
              <a:spcAft>
                <a:spcPts val="0"/>
              </a:spcAft>
              <a:buClr>
                <a:schemeClr val="dk1"/>
              </a:buClr>
              <a:buSzPts val="1400"/>
              <a:buFont typeface="Fira Sans Medium"/>
              <a:buAutoNum type="arabicParenR"/>
            </a:pPr>
            <a:r>
              <a:rPr b="1" lang="en">
                <a:solidFill>
                  <a:schemeClr val="dk1"/>
                </a:solidFill>
                <a:latin typeface="Fira Sans"/>
                <a:ea typeface="Fira Sans"/>
                <a:cs typeface="Fira Sans"/>
                <a:sym typeface="Fira Sans"/>
              </a:rPr>
              <a:t>Economic Impact: </a:t>
            </a:r>
            <a:r>
              <a:rPr lang="en">
                <a:solidFill>
                  <a:schemeClr val="dk1"/>
                </a:solidFill>
                <a:latin typeface="Fira Sans Medium"/>
                <a:ea typeface="Fira Sans Medium"/>
                <a:cs typeface="Fira Sans Medium"/>
                <a:sym typeface="Fira Sans Medium"/>
              </a:rPr>
              <a:t> </a:t>
            </a:r>
            <a:endParaRPr>
              <a:solidFill>
                <a:schemeClr val="dk1"/>
              </a:solidFill>
              <a:latin typeface="Fira Sans Medium"/>
              <a:ea typeface="Fira Sans Medium"/>
              <a:cs typeface="Fira Sans Medium"/>
              <a:sym typeface="Fira Sans Medium"/>
            </a:endParaRPr>
          </a:p>
          <a:p>
            <a:pPr indent="-317500" lvl="0" marL="457200" rtl="0" algn="l">
              <a:lnSpc>
                <a:spcPct val="150000"/>
              </a:lnSpc>
              <a:spcBef>
                <a:spcPts val="0"/>
              </a:spcBef>
              <a:spcAft>
                <a:spcPts val="0"/>
              </a:spcAft>
              <a:buClr>
                <a:schemeClr val="dk1"/>
              </a:buClr>
              <a:buSzPts val="1400"/>
              <a:buFont typeface="Fira Sans Medium"/>
              <a:buChar char="●"/>
            </a:pPr>
            <a:r>
              <a:rPr lang="en">
                <a:solidFill>
                  <a:schemeClr val="dk1"/>
                </a:solidFill>
                <a:latin typeface="Fira Sans Medium"/>
                <a:ea typeface="Fira Sans Medium"/>
                <a:cs typeface="Fira Sans Medium"/>
                <a:sym typeface="Fira Sans Medium"/>
              </a:rPr>
              <a:t> </a:t>
            </a:r>
            <a:r>
              <a:rPr lang="en">
                <a:solidFill>
                  <a:schemeClr val="dk1"/>
                </a:solidFill>
                <a:latin typeface="Fira Sans"/>
                <a:ea typeface="Fira Sans"/>
                <a:cs typeface="Fira Sans"/>
                <a:sym typeface="Fira Sans"/>
              </a:rPr>
              <a:t>Decrease in job </a:t>
            </a:r>
            <a:r>
              <a:rPr lang="en">
                <a:solidFill>
                  <a:schemeClr val="dk1"/>
                </a:solidFill>
                <a:latin typeface="Fira Sans"/>
                <a:ea typeface="Fira Sans"/>
                <a:cs typeface="Fira Sans"/>
                <a:sym typeface="Fira Sans"/>
              </a:rPr>
              <a:t>opportunities in the area </a:t>
            </a:r>
            <a:endParaRPr>
              <a:solidFill>
                <a:schemeClr val="dk1"/>
              </a:solidFill>
              <a:latin typeface="Fira Sans"/>
              <a:ea typeface="Fira Sans"/>
              <a:cs typeface="Fira Sans"/>
              <a:sym typeface="Fira Sans"/>
            </a:endParaRPr>
          </a:p>
          <a:p>
            <a:pPr indent="-317500" lvl="0" marL="457200" rtl="0" algn="l">
              <a:lnSpc>
                <a:spcPct val="150000"/>
              </a:lnSpc>
              <a:spcBef>
                <a:spcPts val="0"/>
              </a:spcBef>
              <a:spcAft>
                <a:spcPts val="0"/>
              </a:spcAft>
              <a:buClr>
                <a:schemeClr val="dk1"/>
              </a:buClr>
              <a:buSzPts val="1400"/>
              <a:buFont typeface="Fira Sans"/>
              <a:buChar char="●"/>
            </a:pPr>
            <a:r>
              <a:rPr lang="en">
                <a:solidFill>
                  <a:schemeClr val="dk1"/>
                </a:solidFill>
                <a:latin typeface="Fira Sans"/>
                <a:ea typeface="Fira Sans"/>
                <a:cs typeface="Fira Sans"/>
                <a:sym typeface="Fira Sans"/>
              </a:rPr>
              <a:t>Affect local businesses, both consumers and workers </a:t>
            </a:r>
            <a:endParaRPr>
              <a:solidFill>
                <a:schemeClr val="dk1"/>
              </a:solidFill>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57"/>
          <p:cNvSpPr txBox="1"/>
          <p:nvPr>
            <p:ph type="title"/>
          </p:nvPr>
        </p:nvSpPr>
        <p:spPr>
          <a:xfrm>
            <a:off x="131875" y="530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Who Should be Concerned? </a:t>
            </a:r>
            <a:endParaRPr>
              <a:solidFill>
                <a:schemeClr val="lt2"/>
              </a:solidFill>
            </a:endParaRPr>
          </a:p>
        </p:txBody>
      </p:sp>
      <p:grpSp>
        <p:nvGrpSpPr>
          <p:cNvPr id="948" name="Google Shape;948;p57"/>
          <p:cNvGrpSpPr/>
          <p:nvPr/>
        </p:nvGrpSpPr>
        <p:grpSpPr>
          <a:xfrm rot="-9524580">
            <a:off x="5601772" y="-39615"/>
            <a:ext cx="147302" cy="930429"/>
            <a:chOff x="1829125" y="-1934425"/>
            <a:chExt cx="94925" cy="725025"/>
          </a:xfrm>
        </p:grpSpPr>
        <p:cxnSp>
          <p:nvCxnSpPr>
            <p:cNvPr id="949" name="Google Shape;949;p57"/>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950" name="Google Shape;950;p57"/>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951" name="Google Shape;951;p57"/>
          <p:cNvSpPr txBox="1"/>
          <p:nvPr/>
        </p:nvSpPr>
        <p:spPr>
          <a:xfrm>
            <a:off x="406350" y="1188825"/>
            <a:ext cx="8233800" cy="32829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Font typeface="Fira Sans"/>
              <a:buChar char="●"/>
            </a:pPr>
            <a:r>
              <a:rPr b="1" lang="en">
                <a:solidFill>
                  <a:schemeClr val="dk1"/>
                </a:solidFill>
                <a:latin typeface="Fira Sans"/>
                <a:ea typeface="Fira Sans"/>
                <a:cs typeface="Fira Sans"/>
                <a:sym typeface="Fira Sans"/>
              </a:rPr>
              <a:t>Residents: </a:t>
            </a:r>
            <a:r>
              <a:rPr lang="en">
                <a:solidFill>
                  <a:schemeClr val="dk1"/>
                </a:solidFill>
                <a:latin typeface="Fira Sans"/>
                <a:ea typeface="Fira Sans"/>
                <a:cs typeface="Fira Sans"/>
                <a:sym typeface="Fira Sans"/>
              </a:rPr>
              <a:t>unaffordable housing can directly impact quality of life </a:t>
            </a:r>
            <a:endParaRPr>
              <a:solidFill>
                <a:schemeClr val="dk1"/>
              </a:solidFill>
              <a:latin typeface="Fira Sans"/>
              <a:ea typeface="Fira Sans"/>
              <a:cs typeface="Fira Sans"/>
              <a:sym typeface="Fira Sans"/>
            </a:endParaRPr>
          </a:p>
          <a:p>
            <a:pPr indent="-317500" lvl="0" marL="457200" rtl="0" algn="l">
              <a:lnSpc>
                <a:spcPct val="200000"/>
              </a:lnSpc>
              <a:spcBef>
                <a:spcPts val="0"/>
              </a:spcBef>
              <a:spcAft>
                <a:spcPts val="0"/>
              </a:spcAft>
              <a:buClr>
                <a:schemeClr val="dk1"/>
              </a:buClr>
              <a:buSzPts val="1400"/>
              <a:buFont typeface="Fira Sans"/>
              <a:buChar char="●"/>
            </a:pPr>
            <a:r>
              <a:rPr b="1" lang="en">
                <a:solidFill>
                  <a:schemeClr val="dk1"/>
                </a:solidFill>
                <a:latin typeface="Fira Sans"/>
                <a:ea typeface="Fira Sans"/>
                <a:cs typeface="Fira Sans"/>
                <a:sym typeface="Fira Sans"/>
              </a:rPr>
              <a:t>Policymakers &amp; government officials:  </a:t>
            </a:r>
            <a:r>
              <a:rPr lang="en">
                <a:solidFill>
                  <a:schemeClr val="dk1"/>
                </a:solidFill>
                <a:latin typeface="Fira Sans"/>
                <a:ea typeface="Fira Sans"/>
                <a:cs typeface="Fira Sans"/>
                <a:sym typeface="Fira Sans"/>
              </a:rPr>
              <a:t>in order to allocate funding &amp; initiatives  for these issues government officials need to be aware </a:t>
            </a:r>
            <a:endParaRPr>
              <a:solidFill>
                <a:schemeClr val="dk1"/>
              </a:solidFill>
              <a:latin typeface="Fira Sans"/>
              <a:ea typeface="Fira Sans"/>
              <a:cs typeface="Fira Sans"/>
              <a:sym typeface="Fira Sans"/>
            </a:endParaRPr>
          </a:p>
          <a:p>
            <a:pPr indent="-317500" lvl="0" marL="457200" rtl="0" algn="l">
              <a:lnSpc>
                <a:spcPct val="200000"/>
              </a:lnSpc>
              <a:spcBef>
                <a:spcPts val="0"/>
              </a:spcBef>
              <a:spcAft>
                <a:spcPts val="0"/>
              </a:spcAft>
              <a:buClr>
                <a:schemeClr val="dk1"/>
              </a:buClr>
              <a:buSzPts val="1400"/>
              <a:buFont typeface="Fira Sans"/>
              <a:buChar char="●"/>
            </a:pPr>
            <a:r>
              <a:rPr b="1" lang="en">
                <a:solidFill>
                  <a:schemeClr val="dk1"/>
                </a:solidFill>
                <a:latin typeface="Fira Sans"/>
                <a:ea typeface="Fira Sans"/>
                <a:cs typeface="Fira Sans"/>
                <a:sym typeface="Fira Sans"/>
              </a:rPr>
              <a:t>Advocacy groups: </a:t>
            </a:r>
            <a:r>
              <a:rPr lang="en">
                <a:solidFill>
                  <a:schemeClr val="dk1"/>
                </a:solidFill>
                <a:latin typeface="Fira Sans"/>
                <a:ea typeface="Fira Sans"/>
                <a:cs typeface="Fira Sans"/>
                <a:sym typeface="Fira Sans"/>
              </a:rPr>
              <a:t>play a crucial role in advocating for policy changes, helps raise awareness about housing issue in LA County  </a:t>
            </a:r>
            <a:endParaRPr>
              <a:solidFill>
                <a:schemeClr val="dk1"/>
              </a:solidFill>
              <a:latin typeface="Fira Sans"/>
              <a:ea typeface="Fira Sans"/>
              <a:cs typeface="Fira Sans"/>
              <a:sym typeface="Fira Sans"/>
            </a:endParaRPr>
          </a:p>
          <a:p>
            <a:pPr indent="-317500" lvl="0" marL="457200" rtl="0" algn="l">
              <a:lnSpc>
                <a:spcPct val="200000"/>
              </a:lnSpc>
              <a:spcBef>
                <a:spcPts val="0"/>
              </a:spcBef>
              <a:spcAft>
                <a:spcPts val="0"/>
              </a:spcAft>
              <a:buClr>
                <a:schemeClr val="dk1"/>
              </a:buClr>
              <a:buSzPts val="1400"/>
              <a:buFont typeface="Fira Sans"/>
              <a:buChar char="●"/>
            </a:pPr>
            <a:r>
              <a:rPr b="1" lang="en">
                <a:solidFill>
                  <a:schemeClr val="dk1"/>
                </a:solidFill>
                <a:latin typeface="Fira Sans"/>
                <a:ea typeface="Fira Sans"/>
                <a:cs typeface="Fira Sans"/>
                <a:sym typeface="Fira Sans"/>
              </a:rPr>
              <a:t>Business &amp; Employers: </a:t>
            </a:r>
            <a:r>
              <a:rPr lang="en">
                <a:solidFill>
                  <a:schemeClr val="dk1"/>
                </a:solidFill>
                <a:latin typeface="Fira Sans"/>
                <a:ea typeface="Fira Sans"/>
                <a:cs typeface="Fira Sans"/>
                <a:sym typeface="Fira Sans"/>
              </a:rPr>
              <a:t>If housing prices maintain high it becomes difficult to retain employees which is not good for businesses </a:t>
            </a:r>
            <a:endParaRPr>
              <a:solidFill>
                <a:schemeClr val="dk1"/>
              </a:solidFill>
              <a:latin typeface="Fira Sans"/>
              <a:ea typeface="Fira Sans"/>
              <a:cs typeface="Fira Sans"/>
              <a:sym typeface="Fir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0"/>
          <p:cNvSpPr txBox="1"/>
          <p:nvPr>
            <p:ph idx="3" type="title"/>
          </p:nvPr>
        </p:nvSpPr>
        <p:spPr>
          <a:xfrm>
            <a:off x="760800" y="1271275"/>
            <a:ext cx="1433100" cy="5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41" name="Google Shape;64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000">
                <a:latin typeface="Fira Sans ExtraBold"/>
                <a:ea typeface="Fira Sans ExtraBold"/>
                <a:cs typeface="Fira Sans ExtraBold"/>
                <a:sym typeface="Fira Sans ExtraBold"/>
              </a:rPr>
              <a:t>TABLE OF CONTENTS</a:t>
            </a:r>
            <a:endParaRPr b="0" sz="3000">
              <a:latin typeface="Fira Sans ExtraBold"/>
              <a:ea typeface="Fira Sans ExtraBold"/>
              <a:cs typeface="Fira Sans ExtraBold"/>
              <a:sym typeface="Fira Sans ExtraBold"/>
            </a:endParaRPr>
          </a:p>
        </p:txBody>
      </p:sp>
      <p:sp>
        <p:nvSpPr>
          <p:cNvPr id="642" name="Google Shape;642;p40"/>
          <p:cNvSpPr txBox="1"/>
          <p:nvPr>
            <p:ph idx="2" type="title"/>
          </p:nvPr>
        </p:nvSpPr>
        <p:spPr>
          <a:xfrm>
            <a:off x="514950" y="1977475"/>
            <a:ext cx="1924800" cy="47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43" name="Google Shape;643;p40"/>
          <p:cNvSpPr txBox="1"/>
          <p:nvPr>
            <p:ph idx="4" type="title"/>
          </p:nvPr>
        </p:nvSpPr>
        <p:spPr>
          <a:xfrm>
            <a:off x="3212272" y="2055275"/>
            <a:ext cx="2954700" cy="47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Research Questions </a:t>
            </a:r>
            <a:endParaRPr/>
          </a:p>
          <a:p>
            <a:pPr indent="0" lvl="0" marL="0" rtl="0" algn="ctr">
              <a:spcBef>
                <a:spcPts val="0"/>
              </a:spcBef>
              <a:spcAft>
                <a:spcPts val="0"/>
              </a:spcAft>
              <a:buNone/>
            </a:pPr>
            <a:r>
              <a:rPr lang="en"/>
              <a:t>Problem Statement</a:t>
            </a:r>
            <a:endParaRPr/>
          </a:p>
        </p:txBody>
      </p:sp>
      <p:sp>
        <p:nvSpPr>
          <p:cNvPr id="644" name="Google Shape;644;p40"/>
          <p:cNvSpPr txBox="1"/>
          <p:nvPr>
            <p:ph idx="6" type="title"/>
          </p:nvPr>
        </p:nvSpPr>
        <p:spPr>
          <a:xfrm>
            <a:off x="3855447" y="1271275"/>
            <a:ext cx="1433100" cy="5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45" name="Google Shape;645;p40"/>
          <p:cNvSpPr txBox="1"/>
          <p:nvPr>
            <p:ph idx="7" type="title"/>
          </p:nvPr>
        </p:nvSpPr>
        <p:spPr>
          <a:xfrm>
            <a:off x="0" y="3572235"/>
            <a:ext cx="2954700" cy="47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Visualizations</a:t>
            </a:r>
            <a:endParaRPr/>
          </a:p>
        </p:txBody>
      </p:sp>
      <p:sp>
        <p:nvSpPr>
          <p:cNvPr id="646" name="Google Shape;646;p40"/>
          <p:cNvSpPr txBox="1"/>
          <p:nvPr>
            <p:ph idx="9" type="title"/>
          </p:nvPr>
        </p:nvSpPr>
        <p:spPr>
          <a:xfrm>
            <a:off x="760800" y="2977025"/>
            <a:ext cx="1433100" cy="5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47" name="Google Shape;647;p40"/>
          <p:cNvSpPr txBox="1"/>
          <p:nvPr>
            <p:ph idx="13" type="title"/>
          </p:nvPr>
        </p:nvSpPr>
        <p:spPr>
          <a:xfrm>
            <a:off x="3094650" y="3572222"/>
            <a:ext cx="2954700" cy="66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Relevance </a:t>
            </a:r>
            <a:endParaRPr/>
          </a:p>
          <a:p>
            <a:pPr indent="0" lvl="0" marL="0" rtl="0" algn="ctr">
              <a:spcBef>
                <a:spcPts val="0"/>
              </a:spcBef>
              <a:spcAft>
                <a:spcPts val="0"/>
              </a:spcAft>
              <a:buNone/>
            </a:pPr>
            <a:r>
              <a:rPr lang="en"/>
              <a:t>Conclusion</a:t>
            </a:r>
            <a:endParaRPr/>
          </a:p>
        </p:txBody>
      </p:sp>
      <p:sp>
        <p:nvSpPr>
          <p:cNvPr id="648" name="Google Shape;648;p40"/>
          <p:cNvSpPr txBox="1"/>
          <p:nvPr>
            <p:ph idx="15" type="title"/>
          </p:nvPr>
        </p:nvSpPr>
        <p:spPr>
          <a:xfrm>
            <a:off x="3855447" y="2977025"/>
            <a:ext cx="1433100" cy="5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649" name="Google Shape;649;p40"/>
          <p:cNvGrpSpPr/>
          <p:nvPr/>
        </p:nvGrpSpPr>
        <p:grpSpPr>
          <a:xfrm>
            <a:off x="-4566750" y="4165425"/>
            <a:ext cx="9445453" cy="1211246"/>
            <a:chOff x="-4566750" y="4165425"/>
            <a:chExt cx="9445453" cy="1211246"/>
          </a:xfrm>
        </p:grpSpPr>
        <p:grpSp>
          <p:nvGrpSpPr>
            <p:cNvPr id="650" name="Google Shape;650;p40"/>
            <p:cNvGrpSpPr/>
            <p:nvPr/>
          </p:nvGrpSpPr>
          <p:grpSpPr>
            <a:xfrm>
              <a:off x="-2338374" y="4165425"/>
              <a:ext cx="4941024" cy="1092868"/>
              <a:chOff x="-2338374" y="4165425"/>
              <a:chExt cx="4941024" cy="1092868"/>
            </a:xfrm>
          </p:grpSpPr>
          <p:sp>
            <p:nvSpPr>
              <p:cNvPr id="651" name="Google Shape;651;p40"/>
              <p:cNvSpPr/>
              <p:nvPr/>
            </p:nvSpPr>
            <p:spPr>
              <a:xfrm flipH="1">
                <a:off x="-2290690" y="4257200"/>
                <a:ext cx="4893340" cy="886309"/>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flipH="1">
                <a:off x="-2338374" y="4165425"/>
                <a:ext cx="4227973" cy="1092868"/>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40"/>
            <p:cNvSpPr/>
            <p:nvPr/>
          </p:nvSpPr>
          <p:spPr>
            <a:xfrm flipH="1">
              <a:off x="-4566750" y="4758000"/>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40"/>
          <p:cNvGrpSpPr/>
          <p:nvPr/>
        </p:nvGrpSpPr>
        <p:grpSpPr>
          <a:xfrm>
            <a:off x="8049530" y="4051614"/>
            <a:ext cx="1511235" cy="1325051"/>
            <a:chOff x="1345850" y="-1528825"/>
            <a:chExt cx="630075" cy="552450"/>
          </a:xfrm>
        </p:grpSpPr>
        <p:grpSp>
          <p:nvGrpSpPr>
            <p:cNvPr id="655" name="Google Shape;655;p40"/>
            <p:cNvGrpSpPr/>
            <p:nvPr/>
          </p:nvGrpSpPr>
          <p:grpSpPr>
            <a:xfrm>
              <a:off x="1345850" y="-1373475"/>
              <a:ext cx="630075" cy="86400"/>
              <a:chOff x="1345850" y="-1520175"/>
              <a:chExt cx="630075" cy="86400"/>
            </a:xfrm>
          </p:grpSpPr>
          <p:sp>
            <p:nvSpPr>
              <p:cNvPr id="656" name="Google Shape;656;p40"/>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40"/>
            <p:cNvGrpSpPr/>
            <p:nvPr/>
          </p:nvGrpSpPr>
          <p:grpSpPr>
            <a:xfrm>
              <a:off x="1345850" y="-1528825"/>
              <a:ext cx="630075" cy="86400"/>
              <a:chOff x="1345850" y="-1520175"/>
              <a:chExt cx="630075" cy="86400"/>
            </a:xfrm>
          </p:grpSpPr>
          <p:sp>
            <p:nvSpPr>
              <p:cNvPr id="661" name="Google Shape;661;p40"/>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0"/>
            <p:cNvGrpSpPr/>
            <p:nvPr/>
          </p:nvGrpSpPr>
          <p:grpSpPr>
            <a:xfrm>
              <a:off x="1345850" y="-1218125"/>
              <a:ext cx="630075" cy="86400"/>
              <a:chOff x="1345850" y="-1520175"/>
              <a:chExt cx="630075" cy="86400"/>
            </a:xfrm>
          </p:grpSpPr>
          <p:sp>
            <p:nvSpPr>
              <p:cNvPr id="666" name="Google Shape;666;p40"/>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40"/>
            <p:cNvGrpSpPr/>
            <p:nvPr/>
          </p:nvGrpSpPr>
          <p:grpSpPr>
            <a:xfrm>
              <a:off x="1345850" y="-1062775"/>
              <a:ext cx="630075" cy="86400"/>
              <a:chOff x="1345850" y="-1520175"/>
              <a:chExt cx="630075" cy="86400"/>
            </a:xfrm>
          </p:grpSpPr>
          <p:sp>
            <p:nvSpPr>
              <p:cNvPr id="671" name="Google Shape;671;p40"/>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0"/>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0"/>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 name="Google Shape;675;p40"/>
          <p:cNvGrpSpPr/>
          <p:nvPr/>
        </p:nvGrpSpPr>
        <p:grpSpPr>
          <a:xfrm>
            <a:off x="7865289" y="-60413"/>
            <a:ext cx="945961" cy="803738"/>
            <a:chOff x="1867064" y="4110987"/>
            <a:chExt cx="945961" cy="803738"/>
          </a:xfrm>
        </p:grpSpPr>
        <p:grpSp>
          <p:nvGrpSpPr>
            <p:cNvPr id="676" name="Google Shape;676;p40"/>
            <p:cNvGrpSpPr/>
            <p:nvPr/>
          </p:nvGrpSpPr>
          <p:grpSpPr>
            <a:xfrm rot="9049678">
              <a:off x="2037732" y="4088142"/>
              <a:ext cx="94918" cy="724975"/>
              <a:chOff x="1829125" y="-1934425"/>
              <a:chExt cx="94925" cy="725025"/>
            </a:xfrm>
          </p:grpSpPr>
          <p:cxnSp>
            <p:nvCxnSpPr>
              <p:cNvPr id="677" name="Google Shape;677;p40"/>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678" name="Google Shape;678;p40"/>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679" name="Google Shape;679;p40"/>
            <p:cNvSpPr/>
            <p:nvPr/>
          </p:nvSpPr>
          <p:spPr>
            <a:xfrm>
              <a:off x="1919325" y="4526225"/>
              <a:ext cx="893700" cy="388500"/>
            </a:xfrm>
            <a:prstGeom prst="round2DiagRect">
              <a:avLst>
                <a:gd fmla="val 50000" name="adj1"/>
                <a:gd fmla="val 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40"/>
          <p:cNvSpPr txBox="1"/>
          <p:nvPr>
            <p:ph idx="4" type="title"/>
          </p:nvPr>
        </p:nvSpPr>
        <p:spPr>
          <a:xfrm>
            <a:off x="6005925" y="1885525"/>
            <a:ext cx="2954700" cy="66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Cleaning</a:t>
            </a:r>
            <a:endParaRPr/>
          </a:p>
          <a:p>
            <a:pPr indent="0" lvl="0" marL="0" rtl="0" algn="ctr">
              <a:spcBef>
                <a:spcPts val="0"/>
              </a:spcBef>
              <a:spcAft>
                <a:spcPts val="0"/>
              </a:spcAft>
              <a:buNone/>
            </a:pPr>
            <a:r>
              <a:rPr lang="en"/>
              <a:t>Methodology</a:t>
            </a:r>
            <a:endParaRPr/>
          </a:p>
        </p:txBody>
      </p:sp>
      <p:sp>
        <p:nvSpPr>
          <p:cNvPr id="681" name="Google Shape;681;p40"/>
          <p:cNvSpPr txBox="1"/>
          <p:nvPr>
            <p:ph idx="6" type="title"/>
          </p:nvPr>
        </p:nvSpPr>
        <p:spPr>
          <a:xfrm>
            <a:off x="6766722" y="1271275"/>
            <a:ext cx="1433100" cy="5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Recommendations</a:t>
            </a:r>
            <a:endParaRPr/>
          </a:p>
        </p:txBody>
      </p:sp>
      <p:sp>
        <p:nvSpPr>
          <p:cNvPr id="957" name="Google Shape;957;p58"/>
          <p:cNvSpPr txBox="1"/>
          <p:nvPr/>
        </p:nvSpPr>
        <p:spPr>
          <a:xfrm>
            <a:off x="890550" y="1076325"/>
            <a:ext cx="7362900" cy="377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Fira Sans"/>
              <a:buChar char="●"/>
            </a:pPr>
            <a:r>
              <a:rPr lang="en">
                <a:latin typeface="Fira Sans"/>
                <a:ea typeface="Fira Sans"/>
                <a:cs typeface="Fira Sans"/>
                <a:sym typeface="Fira Sans"/>
              </a:rPr>
              <a:t>Utilized BI tools (ArcGIS, Tableau) for insightful analysis on housing affordability in LA County.</a:t>
            </a:r>
            <a:endParaRPr>
              <a:latin typeface="Fira Sans"/>
              <a:ea typeface="Fira Sans"/>
              <a:cs typeface="Fira Sans"/>
              <a:sym typeface="Fira Sans"/>
            </a:endParaRPr>
          </a:p>
          <a:p>
            <a:pPr indent="0" lvl="0" marL="0" rtl="0" algn="l">
              <a:lnSpc>
                <a:spcPct val="115000"/>
              </a:lnSpc>
              <a:spcBef>
                <a:spcPts val="0"/>
              </a:spcBef>
              <a:spcAft>
                <a:spcPts val="0"/>
              </a:spcAft>
              <a:buNone/>
            </a:pPr>
            <a:r>
              <a:rPr lang="en">
                <a:latin typeface="Fira Sans"/>
                <a:ea typeface="Fira Sans"/>
                <a:cs typeface="Fira Sans"/>
                <a:sym typeface="Fira Sans"/>
              </a:rPr>
              <a:t> </a:t>
            </a:r>
            <a:endParaRPr>
              <a:latin typeface="Fira Sans"/>
              <a:ea typeface="Fira Sans"/>
              <a:cs typeface="Fira Sans"/>
              <a:sym typeface="Fira Sans"/>
            </a:endParaRPr>
          </a:p>
          <a:p>
            <a:pPr indent="-317500" lvl="0" marL="457200" rtl="0" algn="l">
              <a:lnSpc>
                <a:spcPct val="115000"/>
              </a:lnSpc>
              <a:spcBef>
                <a:spcPts val="0"/>
              </a:spcBef>
              <a:spcAft>
                <a:spcPts val="0"/>
              </a:spcAft>
              <a:buSzPts val="1400"/>
              <a:buFont typeface="Fira Sans"/>
              <a:buChar char="●"/>
            </a:pPr>
            <a:r>
              <a:rPr lang="en">
                <a:latin typeface="Fira Sans"/>
                <a:ea typeface="Fira Sans"/>
                <a:cs typeface="Fira Sans"/>
                <a:sym typeface="Fira Sans"/>
              </a:rPr>
              <a:t>Addressed research questions:</a:t>
            </a:r>
            <a:endParaRPr>
              <a:latin typeface="Fira Sans"/>
              <a:ea typeface="Fira Sans"/>
              <a:cs typeface="Fira Sans"/>
              <a:sym typeface="Fira Sans"/>
            </a:endParaRPr>
          </a:p>
          <a:p>
            <a:pPr indent="0" lvl="0" marL="457200" rtl="0" algn="l">
              <a:lnSpc>
                <a:spcPct val="115000"/>
              </a:lnSpc>
              <a:spcBef>
                <a:spcPts val="0"/>
              </a:spcBef>
              <a:spcAft>
                <a:spcPts val="0"/>
              </a:spcAft>
              <a:buNone/>
            </a:pPr>
            <a:r>
              <a:rPr lang="en">
                <a:latin typeface="Fira Sans"/>
                <a:ea typeface="Fira Sans"/>
                <a:cs typeface="Fira Sans"/>
                <a:sym typeface="Fira Sans"/>
              </a:rPr>
              <a:t>·      How have housing prices changed in LA County over the past decade?</a:t>
            </a:r>
            <a:endParaRPr>
              <a:latin typeface="Fira Sans"/>
              <a:ea typeface="Fira Sans"/>
              <a:cs typeface="Fira Sans"/>
              <a:sym typeface="Fira Sans"/>
            </a:endParaRPr>
          </a:p>
          <a:p>
            <a:pPr indent="0" lvl="0" marL="457200" rtl="0" algn="l">
              <a:lnSpc>
                <a:spcPct val="115000"/>
              </a:lnSpc>
              <a:spcBef>
                <a:spcPts val="0"/>
              </a:spcBef>
              <a:spcAft>
                <a:spcPts val="0"/>
              </a:spcAft>
              <a:buNone/>
            </a:pPr>
            <a:r>
              <a:rPr lang="en">
                <a:latin typeface="Fira Sans"/>
                <a:ea typeface="Fira Sans"/>
                <a:cs typeface="Fira Sans"/>
                <a:sym typeface="Fira Sans"/>
              </a:rPr>
              <a:t>·      How has the average income of LA County residents changed over the last decade?</a:t>
            </a:r>
            <a:endParaRPr>
              <a:latin typeface="Fira Sans"/>
              <a:ea typeface="Fira Sans"/>
              <a:cs typeface="Fira Sans"/>
              <a:sym typeface="Fira Sans"/>
            </a:endParaRPr>
          </a:p>
          <a:p>
            <a:pPr indent="0" lvl="0" marL="457200" rtl="0" algn="l">
              <a:lnSpc>
                <a:spcPct val="115000"/>
              </a:lnSpc>
              <a:spcBef>
                <a:spcPts val="0"/>
              </a:spcBef>
              <a:spcAft>
                <a:spcPts val="0"/>
              </a:spcAft>
              <a:buNone/>
            </a:pPr>
            <a:r>
              <a:rPr lang="en">
                <a:latin typeface="Fira Sans"/>
                <a:ea typeface="Fira Sans"/>
                <a:cs typeface="Fira Sans"/>
                <a:sym typeface="Fira Sans"/>
              </a:rPr>
              <a:t>·      How do average income and home prices in LA County compare?</a:t>
            </a:r>
            <a:endParaRPr>
              <a:latin typeface="Fira Sans"/>
              <a:ea typeface="Fira Sans"/>
              <a:cs typeface="Fira Sans"/>
              <a:sym typeface="Fira Sans"/>
            </a:endParaRPr>
          </a:p>
          <a:p>
            <a:pPr indent="0" lvl="0" marL="457200" rtl="0" algn="l">
              <a:lnSpc>
                <a:spcPct val="115000"/>
              </a:lnSpc>
              <a:spcBef>
                <a:spcPts val="0"/>
              </a:spcBef>
              <a:spcAft>
                <a:spcPts val="0"/>
              </a:spcAft>
              <a:buNone/>
            </a:pPr>
            <a:r>
              <a:rPr lang="en">
                <a:latin typeface="Fira Sans"/>
                <a:ea typeface="Fira Sans"/>
                <a:cs typeface="Fira Sans"/>
                <a:sym typeface="Fira Sans"/>
              </a:rPr>
              <a:t>·      How have the demographics of LA County changed over time?</a:t>
            </a:r>
            <a:endParaRPr>
              <a:latin typeface="Fira Sans"/>
              <a:ea typeface="Fira Sans"/>
              <a:cs typeface="Fira Sans"/>
              <a:sym typeface="Fira Sans"/>
            </a:endParaRPr>
          </a:p>
          <a:p>
            <a:pPr indent="0" lvl="0" marL="457200" rtl="0" algn="l">
              <a:lnSpc>
                <a:spcPct val="115000"/>
              </a:lnSpc>
              <a:spcBef>
                <a:spcPts val="0"/>
              </a:spcBef>
              <a:spcAft>
                <a:spcPts val="0"/>
              </a:spcAft>
              <a:buNone/>
            </a:pPr>
            <a:r>
              <a:rPr lang="en">
                <a:latin typeface="Fira Sans"/>
                <a:ea typeface="Fira Sans"/>
                <a:cs typeface="Fira Sans"/>
                <a:sym typeface="Fira Sans"/>
              </a:rPr>
              <a:t> </a:t>
            </a:r>
            <a:endParaRPr>
              <a:latin typeface="Fira Sans"/>
              <a:ea typeface="Fira Sans"/>
              <a:cs typeface="Fira Sans"/>
              <a:sym typeface="Fira Sans"/>
            </a:endParaRPr>
          </a:p>
          <a:p>
            <a:pPr indent="-317500" lvl="0" marL="457200" rtl="0" algn="l">
              <a:lnSpc>
                <a:spcPct val="115000"/>
              </a:lnSpc>
              <a:spcBef>
                <a:spcPts val="0"/>
              </a:spcBef>
              <a:spcAft>
                <a:spcPts val="0"/>
              </a:spcAft>
              <a:buSzPts val="1400"/>
              <a:buFont typeface="Fira Sans"/>
              <a:buChar char="●"/>
            </a:pPr>
            <a:r>
              <a:rPr lang="en">
                <a:latin typeface="Fira Sans"/>
                <a:ea typeface="Fira Sans"/>
                <a:cs typeface="Fira Sans"/>
                <a:sym typeface="Fira Sans"/>
              </a:rPr>
              <a:t>Recommendations: Further research could be explored on specific factors influencing trends.</a:t>
            </a:r>
            <a:endParaRPr>
              <a:latin typeface="Fira Sans"/>
              <a:ea typeface="Fira Sans"/>
              <a:cs typeface="Fira Sans"/>
              <a:sym typeface="Fira Sans"/>
            </a:endParaRPr>
          </a:p>
          <a:p>
            <a:pPr indent="0" lvl="0" marL="0" rtl="0" algn="l">
              <a:lnSpc>
                <a:spcPct val="115000"/>
              </a:lnSpc>
              <a:spcBef>
                <a:spcPts val="0"/>
              </a:spcBef>
              <a:spcAft>
                <a:spcPts val="0"/>
              </a:spcAft>
              <a:buNone/>
            </a:pPr>
            <a:r>
              <a:rPr lang="en">
                <a:latin typeface="Fira Sans"/>
                <a:ea typeface="Fira Sans"/>
                <a:cs typeface="Fira Sans"/>
                <a:sym typeface="Fira Sans"/>
              </a:rPr>
              <a:t> </a:t>
            </a:r>
            <a:endParaRPr>
              <a:latin typeface="Fira Sans"/>
              <a:ea typeface="Fira Sans"/>
              <a:cs typeface="Fira Sans"/>
              <a:sym typeface="Fira Sans"/>
            </a:endParaRPr>
          </a:p>
          <a:p>
            <a:pPr indent="-317500" lvl="0" marL="457200" rtl="0" algn="l">
              <a:lnSpc>
                <a:spcPct val="115000"/>
              </a:lnSpc>
              <a:spcBef>
                <a:spcPts val="0"/>
              </a:spcBef>
              <a:spcAft>
                <a:spcPts val="0"/>
              </a:spcAft>
              <a:buSzPts val="1400"/>
              <a:buFont typeface="Fira Sans"/>
              <a:buChar char="●"/>
            </a:pPr>
            <a:r>
              <a:rPr lang="en">
                <a:latin typeface="Fira Sans"/>
                <a:ea typeface="Fira Sans"/>
                <a:cs typeface="Fira Sans"/>
                <a:sym typeface="Fira Sans"/>
              </a:rPr>
              <a:t>Provided target audience with comprehensive insights into the changing landscape of housing affordability in Los Angeles County. </a:t>
            </a:r>
            <a:endParaRPr>
              <a:latin typeface="Fira Sans"/>
              <a:ea typeface="Fira Sans"/>
              <a:cs typeface="Fira Sans"/>
              <a:sym typeface="Fira Sans"/>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9"/>
          <p:cNvSpPr txBox="1"/>
          <p:nvPr>
            <p:ph type="title"/>
          </p:nvPr>
        </p:nvSpPr>
        <p:spPr>
          <a:xfrm>
            <a:off x="391100" y="52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963" name="Google Shape;963;p59"/>
          <p:cNvSpPr txBox="1"/>
          <p:nvPr/>
        </p:nvSpPr>
        <p:spPr>
          <a:xfrm>
            <a:off x="338050" y="557300"/>
            <a:ext cx="8907600" cy="44151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Agarwal, S., Deng, Y., He, J., Wang, Y., &amp; Zhang, Q. (2023). Lenders’ pricing strategy: Do neighborhood risks matter? Real Estate Economics, 51(4), 1011–1047. </a:t>
            </a:r>
            <a:r>
              <a:rPr lang="en" sz="900" u="sng">
                <a:latin typeface="Times New Roman"/>
                <a:ea typeface="Times New Roman"/>
                <a:cs typeface="Times New Roman"/>
                <a:sym typeface="Times New Roman"/>
                <a:hlinkClick r:id="rId3"/>
              </a:rPr>
              <a:t>https://doi-org.proxy.library.cpp.edu/10.1111/1540-6229.12421</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Blumenberg, E., &amp; Siddiq, F. (2022). Commute distance and jobs-housing fit. </a:t>
            </a:r>
            <a:r>
              <a:rPr i="1" lang="en" sz="900">
                <a:latin typeface="Times New Roman"/>
                <a:ea typeface="Times New Roman"/>
                <a:cs typeface="Times New Roman"/>
                <a:sym typeface="Times New Roman"/>
              </a:rPr>
              <a:t>Transportation</a:t>
            </a:r>
            <a:r>
              <a:rPr lang="en" sz="900">
                <a:latin typeface="Times New Roman"/>
                <a:ea typeface="Times New Roman"/>
                <a:cs typeface="Times New Roman"/>
                <a:sym typeface="Times New Roman"/>
              </a:rPr>
              <a:t>, </a:t>
            </a:r>
            <a:r>
              <a:rPr i="1" lang="en" sz="900">
                <a:latin typeface="Times New Roman"/>
                <a:ea typeface="Times New Roman"/>
                <a:cs typeface="Times New Roman"/>
                <a:sym typeface="Times New Roman"/>
              </a:rPr>
              <a:t>50</a:t>
            </a:r>
            <a:r>
              <a:rPr lang="en" sz="900">
                <a:latin typeface="Times New Roman"/>
                <a:ea typeface="Times New Roman"/>
                <a:cs typeface="Times New Roman"/>
                <a:sym typeface="Times New Roman"/>
              </a:rPr>
              <a:t>. </a:t>
            </a:r>
            <a:r>
              <a:rPr lang="en" sz="900" u="sng">
                <a:latin typeface="Times New Roman"/>
                <a:ea typeface="Times New Roman"/>
                <a:cs typeface="Times New Roman"/>
                <a:sym typeface="Times New Roman"/>
                <a:hlinkClick r:id="rId4"/>
              </a:rPr>
              <a:t>https://doi.org/10.1007/s11116-022-10264-1</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Blumenberg, E., &amp; Wander, M. (2022). Housing affordability and commute distance. </a:t>
            </a:r>
            <a:r>
              <a:rPr i="1" lang="en" sz="900">
                <a:latin typeface="Times New Roman"/>
                <a:ea typeface="Times New Roman"/>
                <a:cs typeface="Times New Roman"/>
                <a:sym typeface="Times New Roman"/>
              </a:rPr>
              <a:t>Urban Geography</a:t>
            </a:r>
            <a:r>
              <a:rPr lang="en" sz="900">
                <a:latin typeface="Times New Roman"/>
                <a:ea typeface="Times New Roman"/>
                <a:cs typeface="Times New Roman"/>
                <a:sym typeface="Times New Roman"/>
              </a:rPr>
              <a:t>, </a:t>
            </a:r>
            <a:r>
              <a:rPr i="1" lang="en" sz="900">
                <a:latin typeface="Times New Roman"/>
                <a:ea typeface="Times New Roman"/>
                <a:cs typeface="Times New Roman"/>
                <a:sym typeface="Times New Roman"/>
              </a:rPr>
              <a:t>44</a:t>
            </a:r>
            <a:r>
              <a:rPr lang="en" sz="900">
                <a:latin typeface="Times New Roman"/>
                <a:ea typeface="Times New Roman"/>
                <a:cs typeface="Times New Roman"/>
                <a:sym typeface="Times New Roman"/>
              </a:rPr>
              <a:t>(7), 1454–1473. </a:t>
            </a:r>
            <a:r>
              <a:rPr lang="en" sz="900" u="sng">
                <a:latin typeface="Times New Roman"/>
                <a:ea typeface="Times New Roman"/>
                <a:cs typeface="Times New Roman"/>
                <a:sym typeface="Times New Roman"/>
                <a:hlinkClick r:id="rId5"/>
              </a:rPr>
              <a:t>https://doi.org/10.1080/02723638.2022.2087319</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Boeing, G., Wegmann, J., &amp; Jiao, J. (2020). Rental Housing Spot Markets: How Online Information Exchanges Can Supplement Transacted-Rents Data. Cornell University Library, arXiv.org. </a:t>
            </a:r>
            <a:r>
              <a:rPr lang="en" sz="900" u="sng">
                <a:latin typeface="Times New Roman"/>
                <a:ea typeface="Times New Roman"/>
                <a:cs typeface="Times New Roman"/>
                <a:sym typeface="Times New Roman"/>
                <a:hlinkClick r:id="rId6"/>
              </a:rPr>
              <a:t>https://doi.org/10.1177/0739456X20904435</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i="1" lang="en" sz="900">
                <a:latin typeface="Times New Roman"/>
                <a:ea typeface="Times New Roman"/>
                <a:cs typeface="Times New Roman"/>
                <a:sym typeface="Times New Roman"/>
              </a:rPr>
              <a:t>Current Sales &amp; Price Statistics</a:t>
            </a:r>
            <a:r>
              <a:rPr lang="en" sz="900">
                <a:latin typeface="Times New Roman"/>
                <a:ea typeface="Times New Roman"/>
                <a:cs typeface="Times New Roman"/>
                <a:sym typeface="Times New Roman"/>
              </a:rPr>
              <a:t>. (n.d.). Www.car.org. https://www.car.org/en/marketdata/data/countysalesactivity</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Danforth, E. (2021). Proposition 13, Revisited. </a:t>
            </a:r>
            <a:r>
              <a:rPr i="1" lang="en" sz="900">
                <a:latin typeface="Times New Roman"/>
                <a:ea typeface="Times New Roman"/>
                <a:cs typeface="Times New Roman"/>
                <a:sym typeface="Times New Roman"/>
              </a:rPr>
              <a:t>Stanford Law Review</a:t>
            </a:r>
            <a:r>
              <a:rPr lang="en" sz="900">
                <a:latin typeface="Times New Roman"/>
                <a:ea typeface="Times New Roman"/>
                <a:cs typeface="Times New Roman"/>
                <a:sym typeface="Times New Roman"/>
              </a:rPr>
              <a:t>, </a:t>
            </a:r>
            <a:r>
              <a:rPr i="1" lang="en" sz="900">
                <a:latin typeface="Times New Roman"/>
                <a:ea typeface="Times New Roman"/>
                <a:cs typeface="Times New Roman"/>
                <a:sym typeface="Times New Roman"/>
              </a:rPr>
              <a:t>73</a:t>
            </a:r>
            <a:r>
              <a:rPr lang="en" sz="900">
                <a:latin typeface="Times New Roman"/>
                <a:ea typeface="Times New Roman"/>
                <a:cs typeface="Times New Roman"/>
                <a:sym typeface="Times New Roman"/>
              </a:rPr>
              <a:t>(2), 511–553. </a:t>
            </a:r>
            <a:r>
              <a:rPr lang="en" sz="900" u="sng">
                <a:latin typeface="Times New Roman"/>
                <a:ea typeface="Times New Roman"/>
                <a:cs typeface="Times New Roman"/>
                <a:sym typeface="Times New Roman"/>
                <a:hlinkClick r:id="rId7"/>
              </a:rPr>
              <a:t>http://proxy.library.cpp.edu/login?url=https://www.proquest.com/scholarly-journals/proposition-13-revisited/docview/2501927576/se-2</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Franchino, N. (2023, January 11). La County Census Tracts (by Supervisorial District, planning area and community). LA County Census Tracts (by Supervisorial District, Planning Area and Community) - County of Los Angeles Open Data. </a:t>
            </a:r>
            <a:r>
              <a:rPr lang="en" sz="900" u="sng">
                <a:latin typeface="Times New Roman"/>
                <a:ea typeface="Times New Roman"/>
                <a:cs typeface="Times New Roman"/>
                <a:sym typeface="Times New Roman"/>
                <a:hlinkClick r:id="rId8"/>
              </a:rPr>
              <a:t>https://data.lacounty.gov/datasets/la-county-census-tracts-by-supervisorial-district-planning-area-and-community</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Johnson, H. (n.d.). </a:t>
            </a:r>
            <a:r>
              <a:rPr i="1" lang="en" sz="900">
                <a:latin typeface="Times New Roman"/>
                <a:ea typeface="Times New Roman"/>
                <a:cs typeface="Times New Roman"/>
                <a:sym typeface="Times New Roman"/>
              </a:rPr>
              <a:t>Large Cities Lose Population even as They Add New Housing</a:t>
            </a:r>
            <a:r>
              <a:rPr lang="en" sz="900">
                <a:latin typeface="Times New Roman"/>
                <a:ea typeface="Times New Roman"/>
                <a:cs typeface="Times New Roman"/>
                <a:sym typeface="Times New Roman"/>
              </a:rPr>
              <a:t>. Public Policy Institute of California. </a:t>
            </a:r>
            <a:r>
              <a:rPr lang="en" sz="900" u="sng">
                <a:latin typeface="Times New Roman"/>
                <a:ea typeface="Times New Roman"/>
                <a:cs typeface="Times New Roman"/>
                <a:sym typeface="Times New Roman"/>
                <a:hlinkClick r:id="rId9"/>
              </a:rPr>
              <a:t>https://www.ppic.org/blog/large-cities-lose-population-even-as-they-add-new-housing/</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Kim, D., Baek, S.-R., Garcia, B., Vo, T., &amp; Wen, F. (2023). The influence of accessory dwelling unit (ADU) policy on the contributing factors to ADU development: an assessment of the city of Los Angeles. </a:t>
            </a:r>
            <a:r>
              <a:rPr i="1" lang="en" sz="900">
                <a:latin typeface="Times New Roman"/>
                <a:ea typeface="Times New Roman"/>
                <a:cs typeface="Times New Roman"/>
                <a:sym typeface="Times New Roman"/>
              </a:rPr>
              <a:t>Journal of Housing and the Built Environment</a:t>
            </a:r>
            <a:r>
              <a:rPr lang="en" sz="900">
                <a:latin typeface="Times New Roman"/>
                <a:ea typeface="Times New Roman"/>
                <a:cs typeface="Times New Roman"/>
                <a:sym typeface="Times New Roman"/>
              </a:rPr>
              <a:t>, </a:t>
            </a:r>
            <a:r>
              <a:rPr i="1" lang="en" sz="900">
                <a:latin typeface="Times New Roman"/>
                <a:ea typeface="Times New Roman"/>
                <a:cs typeface="Times New Roman"/>
                <a:sym typeface="Times New Roman"/>
              </a:rPr>
              <a:t>38</a:t>
            </a:r>
            <a:r>
              <a:rPr lang="en" sz="900">
                <a:latin typeface="Times New Roman"/>
                <a:ea typeface="Times New Roman"/>
                <a:cs typeface="Times New Roman"/>
                <a:sym typeface="Times New Roman"/>
              </a:rPr>
              <a:t>(3), 1585–1599. </a:t>
            </a:r>
            <a:r>
              <a:rPr lang="en" sz="900" u="sng">
                <a:latin typeface="Times New Roman"/>
                <a:ea typeface="Times New Roman"/>
                <a:cs typeface="Times New Roman"/>
                <a:sym typeface="Times New Roman"/>
                <a:hlinkClick r:id="rId10"/>
              </a:rPr>
              <a:t>https://doi.org/10.1007/s10901-022-10000-2</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Monkkonen, P., Manville, M., Lens, M., Barrall, A., &amp; Arena, O. (2023). California’s Strengthened Housing Element Law: Early Evidence on Higher Housing Targets and Rezoning. Cityscape, 25(2), 119–142. </a:t>
            </a:r>
            <a:r>
              <a:rPr lang="en" sz="900" u="sng">
                <a:latin typeface="Times New Roman"/>
                <a:ea typeface="Times New Roman"/>
                <a:cs typeface="Times New Roman"/>
                <a:sym typeface="Times New Roman"/>
                <a:hlinkClick r:id="rId11"/>
              </a:rPr>
              <a:t>https://www.jstor.org/stable/48736624</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Porter, T. J. (2023, October 6). </a:t>
            </a:r>
            <a:r>
              <a:rPr i="1" lang="en" sz="900">
                <a:latin typeface="Times New Roman"/>
                <a:ea typeface="Times New Roman"/>
                <a:cs typeface="Times New Roman"/>
                <a:sym typeface="Times New Roman"/>
              </a:rPr>
              <a:t>California Housing Market: Everything you need to know</a:t>
            </a:r>
            <a:r>
              <a:rPr lang="en" sz="900">
                <a:latin typeface="Times New Roman"/>
                <a:ea typeface="Times New Roman"/>
                <a:cs typeface="Times New Roman"/>
                <a:sym typeface="Times New Roman"/>
              </a:rPr>
              <a:t>. Bankrate. </a:t>
            </a:r>
            <a:r>
              <a:rPr lang="en" sz="900" u="sng">
                <a:latin typeface="Times New Roman"/>
                <a:ea typeface="Times New Roman"/>
                <a:cs typeface="Times New Roman"/>
                <a:sym typeface="Times New Roman"/>
                <a:hlinkClick r:id="rId12"/>
              </a:rPr>
              <a:t>https://www.bankrate.com/real-estate/housing-market/california/#housing-market</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lang="en" sz="900">
                <a:latin typeface="Times New Roman"/>
                <a:ea typeface="Times New Roman"/>
                <a:cs typeface="Times New Roman"/>
                <a:sym typeface="Times New Roman"/>
              </a:rPr>
              <a:t>Thomhave, K. (2023, June 12). </a:t>
            </a:r>
            <a:r>
              <a:rPr i="1" lang="en" sz="900">
                <a:latin typeface="Times New Roman"/>
                <a:ea typeface="Times New Roman"/>
                <a:cs typeface="Times New Roman"/>
                <a:sym typeface="Times New Roman"/>
              </a:rPr>
              <a:t>Land-use reform efforts could bring 135K new homes to downtown Los Angeles, Hollywood</a:t>
            </a:r>
            <a:r>
              <a:rPr lang="en" sz="900">
                <a:latin typeface="Times New Roman"/>
                <a:ea typeface="Times New Roman"/>
                <a:cs typeface="Times New Roman"/>
                <a:sym typeface="Times New Roman"/>
              </a:rPr>
              <a:t>. Smart Cities Dive. </a:t>
            </a:r>
            <a:r>
              <a:rPr lang="en" sz="900" u="sng">
                <a:latin typeface="Times New Roman"/>
                <a:ea typeface="Times New Roman"/>
                <a:cs typeface="Times New Roman"/>
                <a:sym typeface="Times New Roman"/>
                <a:hlinkClick r:id="rId13"/>
              </a:rPr>
              <a:t>https://www.smartcitiesdive.com/news/land-use-reform-los-angeles-affordable-housing-new-homes/652671/</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rPr i="1" lang="en" sz="900">
                <a:latin typeface="Times New Roman"/>
                <a:ea typeface="Times New Roman"/>
                <a:cs typeface="Times New Roman"/>
                <a:sym typeface="Times New Roman"/>
              </a:rPr>
              <a:t>2022 Affordable Housing Report – Homeless Initiative</a:t>
            </a:r>
            <a:r>
              <a:rPr lang="en" sz="900">
                <a:latin typeface="Times New Roman"/>
                <a:ea typeface="Times New Roman"/>
                <a:cs typeface="Times New Roman"/>
                <a:sym typeface="Times New Roman"/>
              </a:rPr>
              <a:t>. (2022). Homeless.lacounty.gov. </a:t>
            </a:r>
            <a:r>
              <a:rPr lang="en" sz="900" u="sng">
                <a:latin typeface="Times New Roman"/>
                <a:ea typeface="Times New Roman"/>
                <a:cs typeface="Times New Roman"/>
                <a:sym typeface="Times New Roman"/>
                <a:hlinkClick r:id="rId14"/>
              </a:rPr>
              <a:t>https://homeless.lacounty.gov/news/2022-affordable-housing-report/</a:t>
            </a:r>
            <a:endParaRPr sz="900">
              <a:latin typeface="Times New Roman"/>
              <a:ea typeface="Times New Roman"/>
              <a:cs typeface="Times New Roman"/>
              <a:sym typeface="Times New Roman"/>
            </a:endParaRPr>
          </a:p>
          <a:p>
            <a:pPr indent="-457200" lvl="0" marL="457200" rtl="0" algn="l">
              <a:lnSpc>
                <a:spcPct val="150000"/>
              </a:lnSpc>
              <a:spcBef>
                <a:spcPts val="0"/>
              </a:spcBef>
              <a:spcAft>
                <a:spcPts val="0"/>
              </a:spcAft>
              <a:buNone/>
            </a:pPr>
            <a:r>
              <a:t/>
            </a:r>
            <a:endParaRPr sz="9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60"/>
          <p:cNvPicPr preferRelativeResize="0"/>
          <p:nvPr>
            <p:ph idx="2" type="pic"/>
          </p:nvPr>
        </p:nvPicPr>
        <p:blipFill rotWithShape="1">
          <a:blip r:embed="rId3">
            <a:alphaModFix/>
          </a:blip>
          <a:srcRect b="0" l="45434" r="8816" t="0"/>
          <a:stretch/>
        </p:blipFill>
        <p:spPr>
          <a:xfrm>
            <a:off x="-46300" y="-356550"/>
            <a:ext cx="4038350" cy="4965124"/>
          </a:xfrm>
          <a:prstGeom prst="rect">
            <a:avLst/>
          </a:prstGeom>
        </p:spPr>
      </p:pic>
      <p:sp>
        <p:nvSpPr>
          <p:cNvPr id="969" name="Google Shape;969;p60"/>
          <p:cNvSpPr txBox="1"/>
          <p:nvPr>
            <p:ph type="title"/>
          </p:nvPr>
        </p:nvSpPr>
        <p:spPr>
          <a:xfrm>
            <a:off x="4572000" y="1564650"/>
            <a:ext cx="3855300" cy="20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a:t>
            </a:r>
            <a:endParaRPr/>
          </a:p>
          <a:p>
            <a:pPr indent="0" lvl="0" marL="0" rtl="0" algn="ctr">
              <a:spcBef>
                <a:spcPts val="0"/>
              </a:spcBef>
              <a:spcAft>
                <a:spcPts val="0"/>
              </a:spcAft>
              <a:buNone/>
            </a:pPr>
            <a:r>
              <a:rPr lang="en"/>
              <a:t>YOU ! </a:t>
            </a:r>
            <a:endParaRPr/>
          </a:p>
        </p:txBody>
      </p:sp>
      <p:grpSp>
        <p:nvGrpSpPr>
          <p:cNvPr id="970" name="Google Shape;970;p60"/>
          <p:cNvGrpSpPr/>
          <p:nvPr/>
        </p:nvGrpSpPr>
        <p:grpSpPr>
          <a:xfrm>
            <a:off x="3509000" y="-580775"/>
            <a:ext cx="8108294" cy="979975"/>
            <a:chOff x="3509000" y="-580775"/>
            <a:chExt cx="8108294" cy="979975"/>
          </a:xfrm>
        </p:grpSpPr>
        <p:sp>
          <p:nvSpPr>
            <p:cNvPr id="971" name="Google Shape;971;p60"/>
            <p:cNvSpPr/>
            <p:nvPr/>
          </p:nvSpPr>
          <p:spPr>
            <a:xfrm flipH="1" rot="10800000">
              <a:off x="3509000" y="-432240"/>
              <a:ext cx="7964732" cy="831440"/>
            </a:xfrm>
            <a:custGeom>
              <a:rect b="b" l="l" r="r" t="t"/>
              <a:pathLst>
                <a:path extrusionOk="0" h="34389" w="112397">
                  <a:moveTo>
                    <a:pt x="37755" y="1"/>
                  </a:moveTo>
                  <a:cubicBezTo>
                    <a:pt x="32164" y="1"/>
                    <a:pt x="28004" y="3231"/>
                    <a:pt x="23723" y="7801"/>
                  </a:cubicBezTo>
                  <a:lnTo>
                    <a:pt x="1" y="34388"/>
                  </a:lnTo>
                  <a:lnTo>
                    <a:pt x="112396" y="34388"/>
                  </a:lnTo>
                  <a:lnTo>
                    <a:pt x="112396"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0"/>
            <p:cNvSpPr/>
            <p:nvPr/>
          </p:nvSpPr>
          <p:spPr>
            <a:xfrm>
              <a:off x="4269920" y="-580775"/>
              <a:ext cx="7347374" cy="831545"/>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60"/>
          <p:cNvGrpSpPr/>
          <p:nvPr/>
        </p:nvGrpSpPr>
        <p:grpSpPr>
          <a:xfrm>
            <a:off x="-46365" y="4608575"/>
            <a:ext cx="9190241" cy="1277026"/>
            <a:chOff x="-46365" y="4608575"/>
            <a:chExt cx="9190241" cy="1277026"/>
          </a:xfrm>
        </p:grpSpPr>
        <p:sp>
          <p:nvSpPr>
            <p:cNvPr id="974" name="Google Shape;974;p60"/>
            <p:cNvSpPr/>
            <p:nvPr/>
          </p:nvSpPr>
          <p:spPr>
            <a:xfrm flipH="1">
              <a:off x="-46361" y="4608575"/>
              <a:ext cx="8473786" cy="1277026"/>
            </a:xfrm>
            <a:custGeom>
              <a:rect b="b" l="l" r="r" t="t"/>
              <a:pathLst>
                <a:path extrusionOk="0" h="27152" w="96430">
                  <a:moveTo>
                    <a:pt x="34236" y="1"/>
                  </a:moveTo>
                  <a:cubicBezTo>
                    <a:pt x="13454" y="1"/>
                    <a:pt x="20844" y="12936"/>
                    <a:pt x="1" y="27151"/>
                  </a:cubicBezTo>
                  <a:lnTo>
                    <a:pt x="96429" y="27151"/>
                  </a:lnTo>
                  <a:lnTo>
                    <a:pt x="964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0"/>
            <p:cNvSpPr/>
            <p:nvPr/>
          </p:nvSpPr>
          <p:spPr>
            <a:xfrm flipH="1">
              <a:off x="-46365" y="4700650"/>
              <a:ext cx="6102090" cy="1092868"/>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0"/>
            <p:cNvSpPr/>
            <p:nvPr/>
          </p:nvSpPr>
          <p:spPr>
            <a:xfrm>
              <a:off x="3347223" y="4744300"/>
              <a:ext cx="5796652" cy="446050"/>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60"/>
          <p:cNvGrpSpPr/>
          <p:nvPr/>
        </p:nvGrpSpPr>
        <p:grpSpPr>
          <a:xfrm rot="10800000">
            <a:off x="6927802" y="-3"/>
            <a:ext cx="893698" cy="783595"/>
            <a:chOff x="1345850" y="-1528825"/>
            <a:chExt cx="630075" cy="552450"/>
          </a:xfrm>
        </p:grpSpPr>
        <p:grpSp>
          <p:nvGrpSpPr>
            <p:cNvPr id="978" name="Google Shape;978;p60"/>
            <p:cNvGrpSpPr/>
            <p:nvPr/>
          </p:nvGrpSpPr>
          <p:grpSpPr>
            <a:xfrm>
              <a:off x="1345850" y="-1373475"/>
              <a:ext cx="630075" cy="86400"/>
              <a:chOff x="1345850" y="-1520175"/>
              <a:chExt cx="630075" cy="86400"/>
            </a:xfrm>
          </p:grpSpPr>
          <p:sp>
            <p:nvSpPr>
              <p:cNvPr id="979" name="Google Shape;979;p6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60"/>
            <p:cNvGrpSpPr/>
            <p:nvPr/>
          </p:nvGrpSpPr>
          <p:grpSpPr>
            <a:xfrm>
              <a:off x="1345850" y="-1528825"/>
              <a:ext cx="630075" cy="86400"/>
              <a:chOff x="1345850" y="-1520175"/>
              <a:chExt cx="630075" cy="86400"/>
            </a:xfrm>
          </p:grpSpPr>
          <p:sp>
            <p:nvSpPr>
              <p:cNvPr id="984" name="Google Shape;984;p6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60"/>
            <p:cNvGrpSpPr/>
            <p:nvPr/>
          </p:nvGrpSpPr>
          <p:grpSpPr>
            <a:xfrm>
              <a:off x="1345850" y="-1218125"/>
              <a:ext cx="630075" cy="86400"/>
              <a:chOff x="1345850" y="-1520175"/>
              <a:chExt cx="630075" cy="86400"/>
            </a:xfrm>
          </p:grpSpPr>
          <p:sp>
            <p:nvSpPr>
              <p:cNvPr id="989" name="Google Shape;989;p6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60"/>
            <p:cNvGrpSpPr/>
            <p:nvPr/>
          </p:nvGrpSpPr>
          <p:grpSpPr>
            <a:xfrm>
              <a:off x="1345850" y="-1062775"/>
              <a:ext cx="630075" cy="86400"/>
              <a:chOff x="1345850" y="-1520175"/>
              <a:chExt cx="630075" cy="86400"/>
            </a:xfrm>
          </p:grpSpPr>
          <p:sp>
            <p:nvSpPr>
              <p:cNvPr id="994" name="Google Shape;994;p60"/>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0"/>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0"/>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0"/>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8" name="Google Shape;998;p60"/>
          <p:cNvGrpSpPr/>
          <p:nvPr/>
        </p:nvGrpSpPr>
        <p:grpSpPr>
          <a:xfrm>
            <a:off x="5319289" y="4129012"/>
            <a:ext cx="945961" cy="803738"/>
            <a:chOff x="1867064" y="4110987"/>
            <a:chExt cx="945961" cy="803738"/>
          </a:xfrm>
        </p:grpSpPr>
        <p:grpSp>
          <p:nvGrpSpPr>
            <p:cNvPr id="999" name="Google Shape;999;p60"/>
            <p:cNvGrpSpPr/>
            <p:nvPr/>
          </p:nvGrpSpPr>
          <p:grpSpPr>
            <a:xfrm rot="9049678">
              <a:off x="2037732" y="4088142"/>
              <a:ext cx="94918" cy="724975"/>
              <a:chOff x="1829125" y="-1934425"/>
              <a:chExt cx="94925" cy="725025"/>
            </a:xfrm>
          </p:grpSpPr>
          <p:cxnSp>
            <p:nvCxnSpPr>
              <p:cNvPr id="1000" name="Google Shape;1000;p60"/>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1001" name="Google Shape;1001;p60"/>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1002" name="Google Shape;1002;p60"/>
            <p:cNvSpPr/>
            <p:nvPr/>
          </p:nvSpPr>
          <p:spPr>
            <a:xfrm>
              <a:off x="1919325" y="4526225"/>
              <a:ext cx="893700" cy="388500"/>
            </a:xfrm>
            <a:prstGeom prst="round2DiagRect">
              <a:avLst>
                <a:gd fmla="val 50000" name="adj1"/>
                <a:gd fmla="val 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41"/>
          <p:cNvPicPr preferRelativeResize="0"/>
          <p:nvPr>
            <p:ph idx="3" type="pic"/>
          </p:nvPr>
        </p:nvPicPr>
        <p:blipFill rotWithShape="1">
          <a:blip r:embed="rId3">
            <a:alphaModFix/>
          </a:blip>
          <a:srcRect b="-528" l="24486" r="34958" t="7807"/>
          <a:stretch/>
        </p:blipFill>
        <p:spPr>
          <a:xfrm>
            <a:off x="5114275" y="0"/>
            <a:ext cx="4029725" cy="5182151"/>
          </a:xfrm>
          <a:prstGeom prst="rect">
            <a:avLst/>
          </a:prstGeom>
        </p:spPr>
      </p:pic>
      <p:sp>
        <p:nvSpPr>
          <p:cNvPr id="687" name="Google Shape;687;p41"/>
          <p:cNvSpPr txBox="1"/>
          <p:nvPr>
            <p:ph type="title"/>
          </p:nvPr>
        </p:nvSpPr>
        <p:spPr>
          <a:xfrm>
            <a:off x="552325" y="2888175"/>
            <a:ext cx="4320000" cy="73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a:t>Introduction</a:t>
            </a:r>
            <a:endParaRPr sz="3400"/>
          </a:p>
        </p:txBody>
      </p:sp>
      <p:sp>
        <p:nvSpPr>
          <p:cNvPr id="688" name="Google Shape;688;p41"/>
          <p:cNvSpPr txBox="1"/>
          <p:nvPr>
            <p:ph idx="2" type="title"/>
          </p:nvPr>
        </p:nvSpPr>
        <p:spPr>
          <a:xfrm>
            <a:off x="552325" y="1047875"/>
            <a:ext cx="2416500" cy="12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689" name="Google Shape;689;p41"/>
          <p:cNvGrpSpPr/>
          <p:nvPr/>
        </p:nvGrpSpPr>
        <p:grpSpPr>
          <a:xfrm>
            <a:off x="4974775" y="4356876"/>
            <a:ext cx="8526601" cy="825275"/>
            <a:chOff x="4974775" y="4356876"/>
            <a:chExt cx="8526601" cy="825275"/>
          </a:xfrm>
        </p:grpSpPr>
        <p:sp>
          <p:nvSpPr>
            <p:cNvPr id="690" name="Google Shape;690;p41"/>
            <p:cNvSpPr/>
            <p:nvPr/>
          </p:nvSpPr>
          <p:spPr>
            <a:xfrm>
              <a:off x="5044925" y="4356876"/>
              <a:ext cx="8456451" cy="825274"/>
            </a:xfrm>
            <a:custGeom>
              <a:rect b="b" l="l" r="r" t="t"/>
              <a:pathLst>
                <a:path extrusionOk="0" h="32850" w="100741">
                  <a:moveTo>
                    <a:pt x="13332" y="1"/>
                  </a:moveTo>
                  <a:cubicBezTo>
                    <a:pt x="12341" y="1"/>
                    <a:pt x="11488" y="290"/>
                    <a:pt x="10666" y="778"/>
                  </a:cubicBezTo>
                  <a:cubicBezTo>
                    <a:pt x="9294" y="1616"/>
                    <a:pt x="8319" y="2972"/>
                    <a:pt x="7877" y="4511"/>
                  </a:cubicBezTo>
                  <a:lnTo>
                    <a:pt x="0" y="32849"/>
                  </a:lnTo>
                  <a:lnTo>
                    <a:pt x="100740" y="32849"/>
                  </a:lnTo>
                  <a:lnTo>
                    <a:pt x="100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4974775" y="4608575"/>
              <a:ext cx="4215666" cy="573576"/>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41"/>
          <p:cNvGrpSpPr/>
          <p:nvPr/>
        </p:nvGrpSpPr>
        <p:grpSpPr>
          <a:xfrm>
            <a:off x="8101330" y="1874689"/>
            <a:ext cx="1511235" cy="1325051"/>
            <a:chOff x="1345850" y="-1528825"/>
            <a:chExt cx="630075" cy="552450"/>
          </a:xfrm>
        </p:grpSpPr>
        <p:grpSp>
          <p:nvGrpSpPr>
            <p:cNvPr id="693" name="Google Shape;693;p41"/>
            <p:cNvGrpSpPr/>
            <p:nvPr/>
          </p:nvGrpSpPr>
          <p:grpSpPr>
            <a:xfrm>
              <a:off x="1345850" y="-1373475"/>
              <a:ext cx="630075" cy="86400"/>
              <a:chOff x="1345850" y="-1520175"/>
              <a:chExt cx="630075" cy="86400"/>
            </a:xfrm>
          </p:grpSpPr>
          <p:sp>
            <p:nvSpPr>
              <p:cNvPr id="694" name="Google Shape;694;p41"/>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41"/>
            <p:cNvGrpSpPr/>
            <p:nvPr/>
          </p:nvGrpSpPr>
          <p:grpSpPr>
            <a:xfrm>
              <a:off x="1345850" y="-1528825"/>
              <a:ext cx="630075" cy="86400"/>
              <a:chOff x="1345850" y="-1520175"/>
              <a:chExt cx="630075" cy="86400"/>
            </a:xfrm>
          </p:grpSpPr>
          <p:sp>
            <p:nvSpPr>
              <p:cNvPr id="699" name="Google Shape;699;p41"/>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41"/>
            <p:cNvGrpSpPr/>
            <p:nvPr/>
          </p:nvGrpSpPr>
          <p:grpSpPr>
            <a:xfrm>
              <a:off x="1345850" y="-1218125"/>
              <a:ext cx="630075" cy="86400"/>
              <a:chOff x="1345850" y="-1520175"/>
              <a:chExt cx="630075" cy="86400"/>
            </a:xfrm>
          </p:grpSpPr>
          <p:sp>
            <p:nvSpPr>
              <p:cNvPr id="704" name="Google Shape;704;p41"/>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1"/>
            <p:cNvGrpSpPr/>
            <p:nvPr/>
          </p:nvGrpSpPr>
          <p:grpSpPr>
            <a:xfrm>
              <a:off x="1345850" y="-1062775"/>
              <a:ext cx="630075" cy="86400"/>
              <a:chOff x="1345850" y="-1520175"/>
              <a:chExt cx="630075" cy="86400"/>
            </a:xfrm>
          </p:grpSpPr>
          <p:sp>
            <p:nvSpPr>
              <p:cNvPr id="709" name="Google Shape;709;p41"/>
              <p:cNvSpPr/>
              <p:nvPr/>
            </p:nvSpPr>
            <p:spPr>
              <a:xfrm>
                <a:off x="134585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152707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a:off x="1708300"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1889525" y="-1520175"/>
                <a:ext cx="86400" cy="86400"/>
              </a:xfrm>
              <a:prstGeom prst="ellipse">
                <a:avLst/>
              </a:prstGeom>
              <a:solidFill>
                <a:srgbClr val="FFFFFF">
                  <a:alpha val="37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 name="Google Shape;713;p41"/>
          <p:cNvGrpSpPr/>
          <p:nvPr/>
        </p:nvGrpSpPr>
        <p:grpSpPr>
          <a:xfrm>
            <a:off x="-4661" y="-440575"/>
            <a:ext cx="4876986" cy="1220325"/>
            <a:chOff x="-4661" y="-440575"/>
            <a:chExt cx="4876986" cy="1220325"/>
          </a:xfrm>
        </p:grpSpPr>
        <p:sp>
          <p:nvSpPr>
            <p:cNvPr id="714" name="Google Shape;714;p41"/>
            <p:cNvSpPr/>
            <p:nvPr/>
          </p:nvSpPr>
          <p:spPr>
            <a:xfrm rot="10800000">
              <a:off x="-4661" y="-74645"/>
              <a:ext cx="4441086" cy="854395"/>
            </a:xfrm>
            <a:custGeom>
              <a:rect b="b" l="l" r="r" t="t"/>
              <a:pathLst>
                <a:path extrusionOk="0" h="34389" w="112397">
                  <a:moveTo>
                    <a:pt x="37755" y="1"/>
                  </a:moveTo>
                  <a:cubicBezTo>
                    <a:pt x="32164" y="1"/>
                    <a:pt x="28004" y="3231"/>
                    <a:pt x="23723" y="7801"/>
                  </a:cubicBezTo>
                  <a:lnTo>
                    <a:pt x="1" y="34388"/>
                  </a:lnTo>
                  <a:lnTo>
                    <a:pt x="112396" y="34388"/>
                  </a:lnTo>
                  <a:lnTo>
                    <a:pt x="112396"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flipH="1">
              <a:off x="26" y="-440575"/>
              <a:ext cx="4872299" cy="1060611"/>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2"/>
          <p:cNvSpPr/>
          <p:nvPr/>
        </p:nvSpPr>
        <p:spPr>
          <a:xfrm flipH="1" rot="-5400000">
            <a:off x="6029869" y="3379182"/>
            <a:ext cx="5135380" cy="1092868"/>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23776B">
              <a:alpha val="40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p:nvPr/>
        </p:nvSpPr>
        <p:spPr>
          <a:xfrm flipH="1" rot="5400000">
            <a:off x="-1613924" y="-739612"/>
            <a:ext cx="4227973" cy="1092868"/>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23776B">
              <a:alpha val="407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42"/>
          <p:cNvGrpSpPr/>
          <p:nvPr/>
        </p:nvGrpSpPr>
        <p:grpSpPr>
          <a:xfrm>
            <a:off x="2508123" y="4211675"/>
            <a:ext cx="8385659" cy="1042873"/>
            <a:chOff x="2508123" y="4211675"/>
            <a:chExt cx="8385659" cy="1042873"/>
          </a:xfrm>
        </p:grpSpPr>
        <p:sp>
          <p:nvSpPr>
            <p:cNvPr id="723" name="Google Shape;723;p42"/>
            <p:cNvSpPr/>
            <p:nvPr/>
          </p:nvSpPr>
          <p:spPr>
            <a:xfrm>
              <a:off x="2508123" y="4211675"/>
              <a:ext cx="8385659" cy="887408"/>
            </a:xfrm>
            <a:custGeom>
              <a:rect b="b" l="l" r="r" t="t"/>
              <a:pathLst>
                <a:path extrusionOk="0" h="34389" w="112397">
                  <a:moveTo>
                    <a:pt x="37755" y="1"/>
                  </a:moveTo>
                  <a:cubicBezTo>
                    <a:pt x="32164" y="1"/>
                    <a:pt x="28004" y="3231"/>
                    <a:pt x="23723" y="7801"/>
                  </a:cubicBezTo>
                  <a:lnTo>
                    <a:pt x="1" y="34388"/>
                  </a:lnTo>
                  <a:lnTo>
                    <a:pt x="112396" y="34388"/>
                  </a:lnTo>
                  <a:lnTo>
                    <a:pt x="112396"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p:nvPr/>
          </p:nvSpPr>
          <p:spPr>
            <a:xfrm flipH="1" rot="10800000">
              <a:off x="3658092" y="4367150"/>
              <a:ext cx="7187007" cy="887397"/>
            </a:xfrm>
            <a:custGeom>
              <a:rect b="b" l="l" r="r" t="t"/>
              <a:pathLst>
                <a:path extrusionOk="0" h="21544" w="84850">
                  <a:moveTo>
                    <a:pt x="1" y="0"/>
                  </a:moveTo>
                  <a:lnTo>
                    <a:pt x="17934" y="17750"/>
                  </a:lnTo>
                  <a:cubicBezTo>
                    <a:pt x="20326" y="20142"/>
                    <a:pt x="24287" y="21544"/>
                    <a:pt x="28523" y="21544"/>
                  </a:cubicBezTo>
                  <a:lnTo>
                    <a:pt x="84850" y="21544"/>
                  </a:lnTo>
                  <a:lnTo>
                    <a:pt x="84850" y="19380"/>
                  </a:lnTo>
                  <a:lnTo>
                    <a:pt x="30762" y="19380"/>
                  </a:lnTo>
                  <a:cubicBezTo>
                    <a:pt x="26542" y="19380"/>
                    <a:pt x="22581" y="17948"/>
                    <a:pt x="20173" y="15586"/>
                  </a:cubicBezTo>
                  <a:lnTo>
                    <a:pt x="4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42"/>
          <p:cNvGrpSpPr/>
          <p:nvPr/>
        </p:nvGrpSpPr>
        <p:grpSpPr>
          <a:xfrm>
            <a:off x="-23538" y="-2307179"/>
            <a:ext cx="8563140" cy="2941829"/>
            <a:chOff x="-932150" y="-2307183"/>
            <a:chExt cx="9471453" cy="2941829"/>
          </a:xfrm>
        </p:grpSpPr>
        <p:sp>
          <p:nvSpPr>
            <p:cNvPr id="726" name="Google Shape;726;p42"/>
            <p:cNvSpPr/>
            <p:nvPr/>
          </p:nvSpPr>
          <p:spPr>
            <a:xfrm rot="10800000">
              <a:off x="-932150" y="-2307183"/>
              <a:ext cx="8537676" cy="839779"/>
            </a:xfrm>
            <a:custGeom>
              <a:rect b="b" l="l" r="r" t="t"/>
              <a:pathLst>
                <a:path extrusionOk="0" h="34389" w="112397">
                  <a:moveTo>
                    <a:pt x="37755" y="1"/>
                  </a:moveTo>
                  <a:cubicBezTo>
                    <a:pt x="32164" y="1"/>
                    <a:pt x="28004" y="3231"/>
                    <a:pt x="23723" y="7801"/>
                  </a:cubicBezTo>
                  <a:lnTo>
                    <a:pt x="1" y="34388"/>
                  </a:lnTo>
                  <a:lnTo>
                    <a:pt x="112396" y="34388"/>
                  </a:lnTo>
                  <a:lnTo>
                    <a:pt x="112396"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2"/>
            <p:cNvSpPr/>
            <p:nvPr/>
          </p:nvSpPr>
          <p:spPr>
            <a:xfrm rot="10800000">
              <a:off x="-906150" y="15975"/>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42"/>
          <p:cNvGrpSpPr/>
          <p:nvPr/>
        </p:nvGrpSpPr>
        <p:grpSpPr>
          <a:xfrm>
            <a:off x="6553389" y="259362"/>
            <a:ext cx="945961" cy="803738"/>
            <a:chOff x="1867064" y="4110987"/>
            <a:chExt cx="945961" cy="803738"/>
          </a:xfrm>
        </p:grpSpPr>
        <p:grpSp>
          <p:nvGrpSpPr>
            <p:cNvPr id="729" name="Google Shape;729;p42"/>
            <p:cNvGrpSpPr/>
            <p:nvPr/>
          </p:nvGrpSpPr>
          <p:grpSpPr>
            <a:xfrm rot="9049678">
              <a:off x="2037732" y="4088142"/>
              <a:ext cx="94918" cy="724975"/>
              <a:chOff x="1829125" y="-1934425"/>
              <a:chExt cx="94925" cy="725025"/>
            </a:xfrm>
          </p:grpSpPr>
          <p:cxnSp>
            <p:nvCxnSpPr>
              <p:cNvPr id="730" name="Google Shape;730;p42"/>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731" name="Google Shape;731;p42"/>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732" name="Google Shape;732;p42"/>
            <p:cNvSpPr/>
            <p:nvPr/>
          </p:nvSpPr>
          <p:spPr>
            <a:xfrm>
              <a:off x="1919325" y="4526225"/>
              <a:ext cx="893700" cy="388500"/>
            </a:xfrm>
            <a:prstGeom prst="round2DiagRect">
              <a:avLst>
                <a:gd fmla="val 50000" name="adj1"/>
                <a:gd fmla="val 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2"/>
          <p:cNvGrpSpPr/>
          <p:nvPr/>
        </p:nvGrpSpPr>
        <p:grpSpPr>
          <a:xfrm>
            <a:off x="2" y="2529982"/>
            <a:ext cx="893698" cy="1681695"/>
            <a:chOff x="2" y="2529982"/>
            <a:chExt cx="893698" cy="1681695"/>
          </a:xfrm>
        </p:grpSpPr>
        <p:grpSp>
          <p:nvGrpSpPr>
            <p:cNvPr id="734" name="Google Shape;734;p42"/>
            <p:cNvGrpSpPr/>
            <p:nvPr/>
          </p:nvGrpSpPr>
          <p:grpSpPr>
            <a:xfrm>
              <a:off x="2" y="2529982"/>
              <a:ext cx="893698" cy="783595"/>
              <a:chOff x="1345850" y="-1528825"/>
              <a:chExt cx="630075" cy="552450"/>
            </a:xfrm>
          </p:grpSpPr>
          <p:grpSp>
            <p:nvGrpSpPr>
              <p:cNvPr id="735" name="Google Shape;735;p42"/>
              <p:cNvGrpSpPr/>
              <p:nvPr/>
            </p:nvGrpSpPr>
            <p:grpSpPr>
              <a:xfrm>
                <a:off x="1345850" y="-1373475"/>
                <a:ext cx="630075" cy="86400"/>
                <a:chOff x="1345850" y="-1520175"/>
                <a:chExt cx="630075" cy="86400"/>
              </a:xfrm>
            </p:grpSpPr>
            <p:sp>
              <p:nvSpPr>
                <p:cNvPr id="736" name="Google Shape;736;p4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42"/>
              <p:cNvGrpSpPr/>
              <p:nvPr/>
            </p:nvGrpSpPr>
            <p:grpSpPr>
              <a:xfrm>
                <a:off x="1345850" y="-1528825"/>
                <a:ext cx="630075" cy="86400"/>
                <a:chOff x="1345850" y="-1520175"/>
                <a:chExt cx="630075" cy="86400"/>
              </a:xfrm>
            </p:grpSpPr>
            <p:sp>
              <p:nvSpPr>
                <p:cNvPr id="741" name="Google Shape;741;p4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42"/>
              <p:cNvGrpSpPr/>
              <p:nvPr/>
            </p:nvGrpSpPr>
            <p:grpSpPr>
              <a:xfrm>
                <a:off x="1345850" y="-1218125"/>
                <a:ext cx="630075" cy="86400"/>
                <a:chOff x="1345850" y="-1520175"/>
                <a:chExt cx="630075" cy="86400"/>
              </a:xfrm>
            </p:grpSpPr>
            <p:sp>
              <p:nvSpPr>
                <p:cNvPr id="746" name="Google Shape;746;p4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42"/>
              <p:cNvGrpSpPr/>
              <p:nvPr/>
            </p:nvGrpSpPr>
            <p:grpSpPr>
              <a:xfrm>
                <a:off x="1345850" y="-1062775"/>
                <a:ext cx="630075" cy="86400"/>
                <a:chOff x="1345850" y="-1520175"/>
                <a:chExt cx="630075" cy="86400"/>
              </a:xfrm>
            </p:grpSpPr>
            <p:sp>
              <p:nvSpPr>
                <p:cNvPr id="751" name="Google Shape;751;p4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5" name="Google Shape;755;p42"/>
            <p:cNvGrpSpPr/>
            <p:nvPr/>
          </p:nvGrpSpPr>
          <p:grpSpPr>
            <a:xfrm>
              <a:off x="2" y="3428082"/>
              <a:ext cx="893698" cy="783595"/>
              <a:chOff x="1345850" y="-1528825"/>
              <a:chExt cx="630075" cy="552450"/>
            </a:xfrm>
          </p:grpSpPr>
          <p:grpSp>
            <p:nvGrpSpPr>
              <p:cNvPr id="756" name="Google Shape;756;p42"/>
              <p:cNvGrpSpPr/>
              <p:nvPr/>
            </p:nvGrpSpPr>
            <p:grpSpPr>
              <a:xfrm>
                <a:off x="1345850" y="-1373475"/>
                <a:ext cx="630075" cy="86400"/>
                <a:chOff x="1345850" y="-1520175"/>
                <a:chExt cx="630075" cy="86400"/>
              </a:xfrm>
            </p:grpSpPr>
            <p:sp>
              <p:nvSpPr>
                <p:cNvPr id="757" name="Google Shape;757;p4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42"/>
              <p:cNvGrpSpPr/>
              <p:nvPr/>
            </p:nvGrpSpPr>
            <p:grpSpPr>
              <a:xfrm>
                <a:off x="1345850" y="-1528825"/>
                <a:ext cx="630075" cy="86400"/>
                <a:chOff x="1345850" y="-1520175"/>
                <a:chExt cx="630075" cy="86400"/>
              </a:xfrm>
            </p:grpSpPr>
            <p:sp>
              <p:nvSpPr>
                <p:cNvPr id="762" name="Google Shape;762;p4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42"/>
              <p:cNvGrpSpPr/>
              <p:nvPr/>
            </p:nvGrpSpPr>
            <p:grpSpPr>
              <a:xfrm>
                <a:off x="1345850" y="-1218125"/>
                <a:ext cx="630075" cy="86400"/>
                <a:chOff x="1345850" y="-1520175"/>
                <a:chExt cx="630075" cy="86400"/>
              </a:xfrm>
            </p:grpSpPr>
            <p:sp>
              <p:nvSpPr>
                <p:cNvPr id="767" name="Google Shape;767;p4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42"/>
              <p:cNvGrpSpPr/>
              <p:nvPr/>
            </p:nvGrpSpPr>
            <p:grpSpPr>
              <a:xfrm>
                <a:off x="1345850" y="-1062775"/>
                <a:ext cx="630075" cy="86400"/>
                <a:chOff x="1345850" y="-1520175"/>
                <a:chExt cx="630075" cy="86400"/>
              </a:xfrm>
            </p:grpSpPr>
            <p:sp>
              <p:nvSpPr>
                <p:cNvPr id="772" name="Google Shape;772;p42"/>
                <p:cNvSpPr/>
                <p:nvPr/>
              </p:nvSpPr>
              <p:spPr>
                <a:xfrm>
                  <a:off x="134585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2"/>
                <p:cNvSpPr/>
                <p:nvPr/>
              </p:nvSpPr>
              <p:spPr>
                <a:xfrm>
                  <a:off x="152707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2"/>
                <p:cNvSpPr/>
                <p:nvPr/>
              </p:nvSpPr>
              <p:spPr>
                <a:xfrm>
                  <a:off x="1708300"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2"/>
                <p:cNvSpPr/>
                <p:nvPr/>
              </p:nvSpPr>
              <p:spPr>
                <a:xfrm>
                  <a:off x="1889525" y="-1520175"/>
                  <a:ext cx="86400" cy="86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76" name="Google Shape;776;p42"/>
          <p:cNvSpPr txBox="1"/>
          <p:nvPr/>
        </p:nvSpPr>
        <p:spPr>
          <a:xfrm>
            <a:off x="379675" y="1227275"/>
            <a:ext cx="7671300" cy="3063600"/>
          </a:xfrm>
          <a:prstGeom prst="rect">
            <a:avLst/>
          </a:prstGeom>
          <a:noFill/>
          <a:ln>
            <a:noFill/>
          </a:ln>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Fira Sans"/>
              <a:buChar char="●"/>
            </a:pPr>
            <a:r>
              <a:rPr b="1" lang="en" sz="1300">
                <a:latin typeface="Fira Sans"/>
                <a:ea typeface="Fira Sans"/>
                <a:cs typeface="Fira Sans"/>
                <a:sym typeface="Fira Sans"/>
              </a:rPr>
              <a:t>The median home price in Los Angeles County was reported to be $839,780 as of August 2023,</a:t>
            </a:r>
            <a:endParaRPr b="1" sz="1100">
              <a:latin typeface="Fira Sans"/>
              <a:ea typeface="Fira Sans"/>
              <a:cs typeface="Fira Sans"/>
              <a:sym typeface="Fira Sans"/>
            </a:endParaRPr>
          </a:p>
          <a:p>
            <a:pPr indent="-311150" lvl="0" marL="457200" rtl="0" algn="l">
              <a:lnSpc>
                <a:spcPct val="200000"/>
              </a:lnSpc>
              <a:spcBef>
                <a:spcPts val="0"/>
              </a:spcBef>
              <a:spcAft>
                <a:spcPts val="0"/>
              </a:spcAft>
              <a:buSzPts val="1300"/>
              <a:buFont typeface="Fira Sans"/>
              <a:buChar char="●"/>
            </a:pPr>
            <a:r>
              <a:rPr b="1" lang="en" sz="1300">
                <a:latin typeface="Fira Sans"/>
                <a:ea typeface="Fira Sans"/>
                <a:cs typeface="Fira Sans"/>
                <a:sym typeface="Fira Sans"/>
              </a:rPr>
              <a:t>The high cost of real estate combined with low inventory has created a problem for potential homebuyers in LA County.</a:t>
            </a:r>
            <a:endParaRPr b="1" sz="1300">
              <a:latin typeface="Fira Sans"/>
              <a:ea typeface="Fira Sans"/>
              <a:cs typeface="Fira Sans"/>
              <a:sym typeface="Fira Sans"/>
            </a:endParaRPr>
          </a:p>
          <a:p>
            <a:pPr indent="-311150" lvl="0" marL="457200" rtl="0" algn="l">
              <a:lnSpc>
                <a:spcPct val="200000"/>
              </a:lnSpc>
              <a:spcBef>
                <a:spcPts val="0"/>
              </a:spcBef>
              <a:spcAft>
                <a:spcPts val="0"/>
              </a:spcAft>
              <a:buSzPts val="1300"/>
              <a:buFont typeface="Fira Sans"/>
              <a:buChar char="●"/>
            </a:pPr>
            <a:r>
              <a:rPr b="1" lang="en" sz="1300">
                <a:latin typeface="Fira Sans"/>
                <a:ea typeface="Fira Sans"/>
                <a:cs typeface="Fira Sans"/>
                <a:sym typeface="Fira Sans"/>
              </a:rPr>
              <a:t>The rising cost of home prices has shifted LA county’s demographics</a:t>
            </a:r>
            <a:endParaRPr b="1" sz="1300">
              <a:latin typeface="Fira Sans"/>
              <a:ea typeface="Fira Sans"/>
              <a:cs typeface="Fira Sans"/>
              <a:sym typeface="Fira Sans"/>
            </a:endParaRPr>
          </a:p>
          <a:p>
            <a:pPr indent="-311150" lvl="0" marL="457200" rtl="0" algn="l">
              <a:lnSpc>
                <a:spcPct val="200000"/>
              </a:lnSpc>
              <a:spcBef>
                <a:spcPts val="0"/>
              </a:spcBef>
              <a:spcAft>
                <a:spcPts val="0"/>
              </a:spcAft>
              <a:buSzPts val="1300"/>
              <a:buFont typeface="Fira Sans"/>
              <a:buChar char="●"/>
            </a:pPr>
            <a:r>
              <a:rPr b="1" lang="en" sz="1300">
                <a:latin typeface="Fira Sans"/>
                <a:ea typeface="Fira Sans"/>
                <a:cs typeface="Fira Sans"/>
                <a:sym typeface="Fira Sans"/>
              </a:rPr>
              <a:t>In this project we will analyze home prices, income  and </a:t>
            </a:r>
            <a:r>
              <a:rPr b="1" lang="en" sz="1300">
                <a:latin typeface="Fira Sans"/>
                <a:ea typeface="Fira Sans"/>
                <a:cs typeface="Fira Sans"/>
                <a:sym typeface="Fira Sans"/>
              </a:rPr>
              <a:t>demographic information  within LA county to better understand how these have changed over time. We will use this information to identify the most affordable areas of LA.</a:t>
            </a:r>
            <a:endParaRPr b="1" sz="1300">
              <a:latin typeface="Fira Sans"/>
              <a:ea typeface="Fira Sans"/>
              <a:cs typeface="Fira Sans"/>
              <a:sym typeface="Fira Sans"/>
            </a:endParaRPr>
          </a:p>
        </p:txBody>
      </p:sp>
      <p:sp>
        <p:nvSpPr>
          <p:cNvPr id="777" name="Google Shape;777;p42"/>
          <p:cNvSpPr txBox="1"/>
          <p:nvPr/>
        </p:nvSpPr>
        <p:spPr>
          <a:xfrm>
            <a:off x="1188175" y="57450"/>
            <a:ext cx="4972500" cy="5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Fira Sans"/>
                <a:ea typeface="Fira Sans"/>
                <a:cs typeface="Fira Sans"/>
                <a:sym typeface="Fira Sans"/>
              </a:rPr>
              <a:t>Introduction</a:t>
            </a:r>
            <a:endParaRPr b="1" sz="3100">
              <a:solidFill>
                <a:schemeClr val="dk1"/>
              </a:solidFill>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43"/>
          <p:cNvPicPr preferRelativeResize="0"/>
          <p:nvPr>
            <p:ph idx="3" type="pic"/>
          </p:nvPr>
        </p:nvPicPr>
        <p:blipFill rotWithShape="1">
          <a:blip r:embed="rId3">
            <a:alphaModFix/>
          </a:blip>
          <a:srcRect b="0" l="0" r="0" t="40933"/>
          <a:stretch/>
        </p:blipFill>
        <p:spPr>
          <a:xfrm>
            <a:off x="0" y="2105475"/>
            <a:ext cx="9144000" cy="3038099"/>
          </a:xfrm>
          <a:prstGeom prst="rect">
            <a:avLst/>
          </a:prstGeom>
        </p:spPr>
      </p:pic>
      <p:sp>
        <p:nvSpPr>
          <p:cNvPr id="783" name="Google Shape;783;p43"/>
          <p:cNvSpPr txBox="1"/>
          <p:nvPr>
            <p:ph type="title"/>
          </p:nvPr>
        </p:nvSpPr>
        <p:spPr>
          <a:xfrm>
            <a:off x="2704425" y="617900"/>
            <a:ext cx="5456100" cy="117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Research Questions and Problem Statement</a:t>
            </a:r>
            <a:endParaRPr sz="3700"/>
          </a:p>
        </p:txBody>
      </p:sp>
      <p:sp>
        <p:nvSpPr>
          <p:cNvPr id="784" name="Google Shape;784;p43"/>
          <p:cNvSpPr txBox="1"/>
          <p:nvPr>
            <p:ph idx="2" type="title"/>
          </p:nvPr>
        </p:nvSpPr>
        <p:spPr>
          <a:xfrm>
            <a:off x="745425" y="855513"/>
            <a:ext cx="19590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85" name="Google Shape;785;p43"/>
          <p:cNvSpPr/>
          <p:nvPr/>
        </p:nvSpPr>
        <p:spPr>
          <a:xfrm flipH="1">
            <a:off x="-876601" y="4559675"/>
            <a:ext cx="3504025" cy="583836"/>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7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786" name="Google Shape;786;p43"/>
          <p:cNvGrpSpPr/>
          <p:nvPr/>
        </p:nvGrpSpPr>
        <p:grpSpPr>
          <a:xfrm>
            <a:off x="-100650" y="-295150"/>
            <a:ext cx="11456996" cy="1172431"/>
            <a:chOff x="-100650" y="-295150"/>
            <a:chExt cx="11456996" cy="1172431"/>
          </a:xfrm>
        </p:grpSpPr>
        <p:sp>
          <p:nvSpPr>
            <p:cNvPr id="787" name="Google Shape;787;p43"/>
            <p:cNvSpPr/>
            <p:nvPr/>
          </p:nvSpPr>
          <p:spPr>
            <a:xfrm flipH="1" rot="10800000">
              <a:off x="7020853" y="0"/>
              <a:ext cx="4335493" cy="877281"/>
            </a:xfrm>
            <a:custGeom>
              <a:rect b="b" l="l" r="r" t="t"/>
              <a:pathLst>
                <a:path extrusionOk="0" h="27152" w="96430">
                  <a:moveTo>
                    <a:pt x="34236" y="1"/>
                  </a:moveTo>
                  <a:cubicBezTo>
                    <a:pt x="13454" y="1"/>
                    <a:pt x="20844" y="12936"/>
                    <a:pt x="1" y="27151"/>
                  </a:cubicBezTo>
                  <a:lnTo>
                    <a:pt x="96429" y="27151"/>
                  </a:lnTo>
                  <a:lnTo>
                    <a:pt x="96429" y="1"/>
                  </a:lnTo>
                  <a:close/>
                </a:path>
              </a:pathLst>
            </a:custGeom>
            <a:solidFill>
              <a:srgbClr val="191919">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88" name="Google Shape;788;p43"/>
            <p:cNvSpPr/>
            <p:nvPr/>
          </p:nvSpPr>
          <p:spPr>
            <a:xfrm flipH="1" rot="10800000">
              <a:off x="-100650" y="-295150"/>
              <a:ext cx="9445453" cy="618671"/>
            </a:xfrm>
            <a:custGeom>
              <a:rect b="b" l="l" r="r" t="t"/>
              <a:pathLst>
                <a:path extrusionOk="0" h="17842" w="119908">
                  <a:moveTo>
                    <a:pt x="10072" y="4952"/>
                  </a:moveTo>
                  <a:cubicBezTo>
                    <a:pt x="12433" y="2057"/>
                    <a:pt x="14901" y="1722"/>
                    <a:pt x="18040" y="1798"/>
                  </a:cubicBezTo>
                  <a:lnTo>
                    <a:pt x="119907" y="1798"/>
                  </a:lnTo>
                  <a:lnTo>
                    <a:pt x="119907" y="1"/>
                  </a:lnTo>
                  <a:lnTo>
                    <a:pt x="16714" y="1"/>
                  </a:lnTo>
                  <a:cubicBezTo>
                    <a:pt x="14246" y="1"/>
                    <a:pt x="11915" y="1174"/>
                    <a:pt x="10513" y="3139"/>
                  </a:cubicBezTo>
                  <a:lnTo>
                    <a:pt x="1" y="17842"/>
                  </a:lnTo>
                  <a:lnTo>
                    <a:pt x="854" y="1784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43"/>
          <p:cNvGrpSpPr/>
          <p:nvPr/>
        </p:nvGrpSpPr>
        <p:grpSpPr>
          <a:xfrm flipH="1" rot="9524580">
            <a:off x="721228" y="376035"/>
            <a:ext cx="147302" cy="930429"/>
            <a:chOff x="1829125" y="-1934425"/>
            <a:chExt cx="94925" cy="725025"/>
          </a:xfrm>
        </p:grpSpPr>
        <p:cxnSp>
          <p:nvCxnSpPr>
            <p:cNvPr id="790" name="Google Shape;790;p43"/>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791" name="Google Shape;791;p43"/>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a:t>
            </a:r>
            <a:endParaRPr/>
          </a:p>
        </p:txBody>
      </p:sp>
      <p:sp>
        <p:nvSpPr>
          <p:cNvPr id="797" name="Google Shape;797;p44"/>
          <p:cNvSpPr txBox="1"/>
          <p:nvPr/>
        </p:nvSpPr>
        <p:spPr>
          <a:xfrm>
            <a:off x="737850" y="1358050"/>
            <a:ext cx="7303500" cy="24273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191919"/>
              </a:buClr>
              <a:buSzPts val="1500"/>
              <a:buFont typeface="Fira Sans"/>
              <a:buAutoNum type="arabicParenR"/>
            </a:pPr>
            <a:r>
              <a:rPr b="1" lang="en" sz="1500">
                <a:solidFill>
                  <a:srgbClr val="191919"/>
                </a:solidFill>
                <a:latin typeface="Fira Sans"/>
                <a:ea typeface="Fira Sans"/>
                <a:cs typeface="Fira Sans"/>
                <a:sym typeface="Fira Sans"/>
              </a:rPr>
              <a:t>How have housing prices in LA County changed over the past decade?</a:t>
            </a:r>
            <a:endParaRPr b="1" sz="1500">
              <a:solidFill>
                <a:srgbClr val="191919"/>
              </a:solidFill>
              <a:latin typeface="Fira Sans"/>
              <a:ea typeface="Fira Sans"/>
              <a:cs typeface="Fira Sans"/>
              <a:sym typeface="Fira Sans"/>
            </a:endParaRPr>
          </a:p>
          <a:p>
            <a:pPr indent="-323850" lvl="0" marL="457200" rtl="0" algn="l">
              <a:lnSpc>
                <a:spcPct val="200000"/>
              </a:lnSpc>
              <a:spcBef>
                <a:spcPts val="0"/>
              </a:spcBef>
              <a:spcAft>
                <a:spcPts val="0"/>
              </a:spcAft>
              <a:buClr>
                <a:srgbClr val="191919"/>
              </a:buClr>
              <a:buSzPts val="1500"/>
              <a:buFont typeface="Fira Sans"/>
              <a:buAutoNum type="arabicParenR"/>
            </a:pPr>
            <a:r>
              <a:rPr b="1" lang="en" sz="1500">
                <a:solidFill>
                  <a:srgbClr val="191919"/>
                </a:solidFill>
                <a:latin typeface="Fira Sans"/>
                <a:ea typeface="Fira Sans"/>
                <a:cs typeface="Fira Sans"/>
                <a:sym typeface="Fira Sans"/>
              </a:rPr>
              <a:t>How has the average income of LA County residents changed over the last decade?</a:t>
            </a:r>
            <a:endParaRPr b="1" sz="1500">
              <a:solidFill>
                <a:srgbClr val="191919"/>
              </a:solidFill>
              <a:latin typeface="Fira Sans"/>
              <a:ea typeface="Fira Sans"/>
              <a:cs typeface="Fira Sans"/>
              <a:sym typeface="Fira Sans"/>
            </a:endParaRPr>
          </a:p>
          <a:p>
            <a:pPr indent="-323850" lvl="0" marL="457200" rtl="0" algn="l">
              <a:lnSpc>
                <a:spcPct val="200000"/>
              </a:lnSpc>
              <a:spcBef>
                <a:spcPts val="0"/>
              </a:spcBef>
              <a:spcAft>
                <a:spcPts val="0"/>
              </a:spcAft>
              <a:buClr>
                <a:srgbClr val="191919"/>
              </a:buClr>
              <a:buSzPts val="1500"/>
              <a:buFont typeface="Fira Sans"/>
              <a:buAutoNum type="arabicParenR"/>
            </a:pPr>
            <a:r>
              <a:rPr b="1" lang="en" sz="1500">
                <a:solidFill>
                  <a:srgbClr val="191919"/>
                </a:solidFill>
                <a:latin typeface="Fira Sans"/>
                <a:ea typeface="Fira Sans"/>
                <a:cs typeface="Fira Sans"/>
                <a:sym typeface="Fira Sans"/>
              </a:rPr>
              <a:t>How do average income and average home prices in LA County compare?</a:t>
            </a:r>
            <a:endParaRPr b="1" sz="1500">
              <a:solidFill>
                <a:srgbClr val="191919"/>
              </a:solidFill>
              <a:latin typeface="Fira Sans"/>
              <a:ea typeface="Fira Sans"/>
              <a:cs typeface="Fira Sans"/>
              <a:sym typeface="Fira Sans"/>
            </a:endParaRPr>
          </a:p>
          <a:p>
            <a:pPr indent="-323850" lvl="0" marL="457200" rtl="0" algn="l">
              <a:lnSpc>
                <a:spcPct val="200000"/>
              </a:lnSpc>
              <a:spcBef>
                <a:spcPts val="0"/>
              </a:spcBef>
              <a:spcAft>
                <a:spcPts val="0"/>
              </a:spcAft>
              <a:buClr>
                <a:srgbClr val="191919"/>
              </a:buClr>
              <a:buSzPts val="1500"/>
              <a:buFont typeface="Fira Sans"/>
              <a:buAutoNum type="arabicParenR"/>
            </a:pPr>
            <a:r>
              <a:rPr b="1" lang="en" sz="1500">
                <a:solidFill>
                  <a:srgbClr val="191919"/>
                </a:solidFill>
                <a:latin typeface="Fira Sans"/>
                <a:ea typeface="Fira Sans"/>
                <a:cs typeface="Fira Sans"/>
                <a:sym typeface="Fira Sans"/>
              </a:rPr>
              <a:t>How have the demographics of LA County changed over time?</a:t>
            </a:r>
            <a:endParaRPr b="1" sz="1500">
              <a:solidFill>
                <a:srgbClr val="191919"/>
              </a:solidFill>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803" name="Google Shape;803;p45"/>
          <p:cNvSpPr txBox="1"/>
          <p:nvPr/>
        </p:nvSpPr>
        <p:spPr>
          <a:xfrm>
            <a:off x="287675" y="1058625"/>
            <a:ext cx="8307900" cy="37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None/>
            </a:pPr>
            <a:r>
              <a:rPr b="1" lang="en" sz="1200">
                <a:solidFill>
                  <a:schemeClr val="dk1"/>
                </a:solidFill>
                <a:latin typeface="Roboto"/>
                <a:ea typeface="Roboto"/>
                <a:cs typeface="Roboto"/>
                <a:sym typeface="Roboto"/>
              </a:rPr>
              <a:t>Problem Statement: </a:t>
            </a:r>
            <a:endParaRPr b="1" sz="1200">
              <a:solidFill>
                <a:schemeClr val="dk1"/>
              </a:solidFill>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rising unaffordability of housing in LA County poses a pressing challenge, prompting the need to investigate and analyze housing affordability trends over the past decade using </a:t>
            </a:r>
            <a:r>
              <a:rPr b="1" lang="en" sz="1200">
                <a:solidFill>
                  <a:schemeClr val="dk1"/>
                </a:solidFill>
                <a:latin typeface="Roboto"/>
                <a:ea typeface="Roboto"/>
                <a:cs typeface="Roboto"/>
                <a:sym typeface="Roboto"/>
              </a:rPr>
              <a:t>descriptive analytics</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0" lvl="0" marL="0" rtl="0" algn="l">
              <a:lnSpc>
                <a:spcPct val="100000"/>
              </a:lnSpc>
              <a:spcBef>
                <a:spcPts val="1500"/>
              </a:spcBef>
              <a:spcAft>
                <a:spcPts val="0"/>
              </a:spcAft>
              <a:buNone/>
            </a:pPr>
            <a:r>
              <a:rPr b="1" lang="en" sz="1200">
                <a:solidFill>
                  <a:schemeClr val="dk1"/>
                </a:solidFill>
                <a:latin typeface="Roboto"/>
                <a:ea typeface="Roboto"/>
                <a:cs typeface="Roboto"/>
                <a:sym typeface="Roboto"/>
              </a:rPr>
              <a:t>Objective:</a:t>
            </a:r>
            <a:endParaRPr b="1" sz="1200">
              <a:solidFill>
                <a:schemeClr val="dk1"/>
              </a:solidFill>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Investigate and analyze housing affordability trends in the years 2010, 2023 and projected year 2028. </a:t>
            </a:r>
            <a:endParaRPr sz="1200">
              <a:solidFill>
                <a:schemeClr val="dk1"/>
              </a:solidFill>
              <a:latin typeface="Roboto"/>
              <a:ea typeface="Roboto"/>
              <a:cs typeface="Roboto"/>
              <a:sym typeface="Roboto"/>
            </a:endParaRPr>
          </a:p>
          <a:p>
            <a:pPr indent="0" lvl="0" marL="0" rtl="0" algn="l">
              <a:lnSpc>
                <a:spcPct val="100000"/>
              </a:lnSpc>
              <a:spcBef>
                <a:spcPts val="1500"/>
              </a:spcBef>
              <a:spcAft>
                <a:spcPts val="0"/>
              </a:spcAft>
              <a:buNone/>
            </a:pPr>
            <a:r>
              <a:rPr b="1" lang="en" sz="1200">
                <a:solidFill>
                  <a:schemeClr val="dk1"/>
                </a:solidFill>
                <a:latin typeface="Roboto"/>
                <a:ea typeface="Roboto"/>
                <a:cs typeface="Roboto"/>
                <a:sym typeface="Roboto"/>
              </a:rPr>
              <a:t>Goal:</a:t>
            </a:r>
            <a:endParaRPr b="1" sz="1200">
              <a:solidFill>
                <a:schemeClr val="dk1"/>
              </a:solidFill>
              <a:latin typeface="Roboto"/>
              <a:ea typeface="Roboto"/>
              <a:cs typeface="Roboto"/>
              <a:sym typeface="Roboto"/>
            </a:endParaRPr>
          </a:p>
          <a:p>
            <a:pPr indent="-304800" lvl="0" marL="457200" rtl="0" algn="l">
              <a:lnSpc>
                <a:spcPct val="100000"/>
              </a:lnSpc>
              <a:spcBef>
                <a:spcPts val="1500"/>
              </a:spcBef>
              <a:spcAft>
                <a:spcPts val="0"/>
              </a:spcAft>
              <a:buClr>
                <a:schemeClr val="dk1"/>
              </a:buClr>
              <a:buSzPts val="1200"/>
              <a:buFont typeface="Roboto"/>
              <a:buChar char="●"/>
            </a:pPr>
            <a:r>
              <a:rPr lang="en" sz="1200">
                <a:solidFill>
                  <a:srgbClr val="374151"/>
                </a:solidFill>
                <a:latin typeface="Roboto"/>
                <a:ea typeface="Roboto"/>
                <a:cs typeface="Roboto"/>
                <a:sym typeface="Roboto"/>
              </a:rPr>
              <a:t>Our project goal is to provide a comprehensive understanding of the evolving housing affordability in LA County. </a:t>
            </a:r>
            <a:endParaRPr sz="1200">
              <a:solidFill>
                <a:srgbClr val="374151"/>
              </a:solidFill>
              <a:latin typeface="Roboto"/>
              <a:ea typeface="Roboto"/>
              <a:cs typeface="Roboto"/>
              <a:sym typeface="Roboto"/>
            </a:endParaRPr>
          </a:p>
          <a:p>
            <a:pPr indent="0" lvl="0" marL="457200" rtl="0" algn="l">
              <a:lnSpc>
                <a:spcPct val="100000"/>
              </a:lnSpc>
              <a:spcBef>
                <a:spcPts val="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 sz="1200">
                <a:solidFill>
                  <a:srgbClr val="374151"/>
                </a:solidFill>
                <a:latin typeface="Roboto"/>
                <a:ea typeface="Roboto"/>
                <a:cs typeface="Roboto"/>
                <a:sym typeface="Roboto"/>
              </a:rPr>
              <a:t>This insight will empower potential homebuyers, along with other stakeholders such as investors, businesses, advocacy groups, and policymakers, to make informed decisions and develop effective strategies in response to the challenges posed by the escalating unaffordability of housing.</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46"/>
          <p:cNvSpPr txBox="1"/>
          <p:nvPr>
            <p:ph type="title"/>
          </p:nvPr>
        </p:nvSpPr>
        <p:spPr>
          <a:xfrm>
            <a:off x="3882600" y="2243800"/>
            <a:ext cx="5261400" cy="209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Cleaning &amp; Methodology</a:t>
            </a:r>
            <a:endParaRPr/>
          </a:p>
          <a:p>
            <a:pPr indent="0" lvl="0" marL="0" rtl="0" algn="l">
              <a:spcBef>
                <a:spcPts val="0"/>
              </a:spcBef>
              <a:spcAft>
                <a:spcPts val="0"/>
              </a:spcAft>
              <a:buClr>
                <a:schemeClr val="dk1"/>
              </a:buClr>
              <a:buSzPts val="1100"/>
              <a:buFont typeface="Arial"/>
              <a:buNone/>
            </a:pPr>
            <a:r>
              <a:t/>
            </a:r>
            <a:endParaRPr/>
          </a:p>
        </p:txBody>
      </p:sp>
      <p:sp>
        <p:nvSpPr>
          <p:cNvPr id="809" name="Google Shape;809;p46"/>
          <p:cNvSpPr txBox="1"/>
          <p:nvPr>
            <p:ph idx="3" type="title"/>
          </p:nvPr>
        </p:nvSpPr>
        <p:spPr>
          <a:xfrm>
            <a:off x="6457325" y="1055413"/>
            <a:ext cx="19590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03</a:t>
            </a:r>
            <a:endParaRPr sz="5000"/>
          </a:p>
        </p:txBody>
      </p:sp>
      <p:grpSp>
        <p:nvGrpSpPr>
          <p:cNvPr id="810" name="Google Shape;810;p46"/>
          <p:cNvGrpSpPr/>
          <p:nvPr/>
        </p:nvGrpSpPr>
        <p:grpSpPr>
          <a:xfrm rot="-9524580">
            <a:off x="8293341" y="548635"/>
            <a:ext cx="147302" cy="930429"/>
            <a:chOff x="1829125" y="-1934425"/>
            <a:chExt cx="94925" cy="725025"/>
          </a:xfrm>
        </p:grpSpPr>
        <p:cxnSp>
          <p:nvCxnSpPr>
            <p:cNvPr id="811" name="Google Shape;811;p46"/>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812" name="Google Shape;812;p46"/>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pic>
        <p:nvPicPr>
          <p:cNvPr id="813" name="Google Shape;813;p46"/>
          <p:cNvPicPr preferRelativeResize="0"/>
          <p:nvPr/>
        </p:nvPicPr>
        <p:blipFill>
          <a:blip r:embed="rId3">
            <a:alphaModFix/>
          </a:blip>
          <a:stretch>
            <a:fillRect/>
          </a:stretch>
        </p:blipFill>
        <p:spPr>
          <a:xfrm>
            <a:off x="481140" y="914525"/>
            <a:ext cx="2734459" cy="28645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Issues</a:t>
            </a:r>
            <a:endParaRPr/>
          </a:p>
        </p:txBody>
      </p:sp>
      <p:grpSp>
        <p:nvGrpSpPr>
          <p:cNvPr id="819" name="Google Shape;819;p47"/>
          <p:cNvGrpSpPr/>
          <p:nvPr/>
        </p:nvGrpSpPr>
        <p:grpSpPr>
          <a:xfrm flipH="1" rot="9524580">
            <a:off x="8405278" y="266160"/>
            <a:ext cx="147302" cy="930429"/>
            <a:chOff x="1829125" y="-1934425"/>
            <a:chExt cx="94925" cy="725025"/>
          </a:xfrm>
        </p:grpSpPr>
        <p:cxnSp>
          <p:nvCxnSpPr>
            <p:cNvPr id="820" name="Google Shape;820;p47"/>
            <p:cNvCxnSpPr/>
            <p:nvPr/>
          </p:nvCxnSpPr>
          <p:spPr>
            <a:xfrm>
              <a:off x="1829125" y="-1813600"/>
              <a:ext cx="0" cy="604200"/>
            </a:xfrm>
            <a:prstGeom prst="straightConnector1">
              <a:avLst/>
            </a:prstGeom>
            <a:noFill/>
            <a:ln cap="flat" cmpd="sng" w="9525">
              <a:solidFill>
                <a:schemeClr val="accent1"/>
              </a:solidFill>
              <a:prstDash val="solid"/>
              <a:round/>
              <a:headEnd len="med" w="med" type="none"/>
              <a:tailEnd len="med" w="med" type="none"/>
            </a:ln>
          </p:spPr>
        </p:cxnSp>
        <p:cxnSp>
          <p:nvCxnSpPr>
            <p:cNvPr id="821" name="Google Shape;821;p47"/>
            <p:cNvCxnSpPr/>
            <p:nvPr/>
          </p:nvCxnSpPr>
          <p:spPr>
            <a:xfrm>
              <a:off x="1924050" y="-1934425"/>
              <a:ext cx="0" cy="604200"/>
            </a:xfrm>
            <a:prstGeom prst="straightConnector1">
              <a:avLst/>
            </a:prstGeom>
            <a:noFill/>
            <a:ln cap="flat" cmpd="sng" w="9525">
              <a:solidFill>
                <a:schemeClr val="accent1"/>
              </a:solidFill>
              <a:prstDash val="solid"/>
              <a:round/>
              <a:headEnd len="med" w="med" type="none"/>
              <a:tailEnd len="med" w="med" type="none"/>
            </a:ln>
          </p:spPr>
        </p:cxnSp>
      </p:grpSp>
      <p:sp>
        <p:nvSpPr>
          <p:cNvPr id="822" name="Google Shape;822;p47"/>
          <p:cNvSpPr txBox="1"/>
          <p:nvPr/>
        </p:nvSpPr>
        <p:spPr>
          <a:xfrm>
            <a:off x="818750" y="1191350"/>
            <a:ext cx="7744800" cy="3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We are looking for trends, and general understanding of the real estate market so messy data is ok! We just need to take care to apply correct measurements to each hierarchy of county, city, zip. </a:t>
            </a:r>
            <a:endParaRPr sz="1200">
              <a:solidFill>
                <a:schemeClr val="dk1"/>
              </a:solidFill>
              <a:latin typeface="Archivo"/>
              <a:ea typeface="Archivo"/>
              <a:cs typeface="Archivo"/>
              <a:sym typeface="Archivo"/>
            </a:endParaRPr>
          </a:p>
          <a:p>
            <a:pPr indent="0" lvl="0" marL="457200" rtl="0" algn="l">
              <a:spcBef>
                <a:spcPts val="0"/>
              </a:spcBef>
              <a:spcAft>
                <a:spcPts val="0"/>
              </a:spcAft>
              <a:buNone/>
            </a:pPr>
            <a:r>
              <a:t/>
            </a:r>
            <a:endParaRPr sz="1200">
              <a:solidFill>
                <a:schemeClr val="dk1"/>
              </a:solidFill>
              <a:latin typeface="Archivo"/>
              <a:ea typeface="Archivo"/>
              <a:cs typeface="Archivo"/>
              <a:sym typeface="Archivo"/>
            </a:endParaRPr>
          </a:p>
          <a:p>
            <a:pPr indent="-304800" lvl="0" marL="4572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ZIP Codes are based on postal routes not boundaries</a:t>
            </a:r>
            <a:endParaRPr sz="1200">
              <a:solidFill>
                <a:schemeClr val="dk1"/>
              </a:solidFill>
              <a:latin typeface="Archivo"/>
              <a:ea typeface="Archivo"/>
              <a:cs typeface="Archivo"/>
              <a:sym typeface="Archivo"/>
            </a:endParaRPr>
          </a:p>
          <a:p>
            <a:pPr indent="-304800" lvl="0" marL="4572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City Boundaries change over time</a:t>
            </a:r>
            <a:endParaRPr sz="1200">
              <a:solidFill>
                <a:schemeClr val="dk1"/>
              </a:solidFill>
              <a:latin typeface="Archivo"/>
              <a:ea typeface="Archivo"/>
              <a:cs typeface="Archivo"/>
              <a:sym typeface="Archivo"/>
            </a:endParaRPr>
          </a:p>
          <a:p>
            <a:pPr indent="-304800" lvl="0" marL="4572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2010 data set does not have all the same columns as 2023 or 2028</a:t>
            </a:r>
            <a:endParaRPr sz="1200">
              <a:solidFill>
                <a:schemeClr val="dk1"/>
              </a:solidFill>
              <a:latin typeface="Archivo"/>
              <a:ea typeface="Archivo"/>
              <a:cs typeface="Archivo"/>
              <a:sym typeface="Archivo"/>
            </a:endParaRPr>
          </a:p>
          <a:p>
            <a:pPr indent="-304800" lvl="0" marL="4572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Getting city level data meant averaging median values for zip code level data</a:t>
            </a:r>
            <a:endParaRPr sz="1200">
              <a:solidFill>
                <a:schemeClr val="dk1"/>
              </a:solidFill>
              <a:latin typeface="Archivo"/>
              <a:ea typeface="Archivo"/>
              <a:cs typeface="Archivo"/>
              <a:sym typeface="Archivo"/>
            </a:endParaRPr>
          </a:p>
          <a:p>
            <a:pPr indent="-304800" lvl="0" marL="4572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Filtering </a:t>
            </a:r>
            <a:r>
              <a:rPr lang="en" sz="1200">
                <a:solidFill>
                  <a:schemeClr val="dk1"/>
                </a:solidFill>
                <a:latin typeface="Archivo"/>
                <a:ea typeface="Archivo"/>
                <a:cs typeface="Archivo"/>
                <a:sym typeface="Archivo"/>
              </a:rPr>
              <a:t>historical</a:t>
            </a:r>
            <a:r>
              <a:rPr lang="en" sz="1200">
                <a:solidFill>
                  <a:schemeClr val="dk1"/>
                </a:solidFill>
                <a:latin typeface="Archivo"/>
                <a:ea typeface="Archivo"/>
                <a:cs typeface="Archivo"/>
                <a:sym typeface="Archivo"/>
              </a:rPr>
              <a:t> city data using current city data meant zip codes that changed would be null, get filtered incorrectly, etc… </a:t>
            </a:r>
            <a:endParaRPr sz="1200">
              <a:solidFill>
                <a:schemeClr val="dk1"/>
              </a:solidFill>
              <a:latin typeface="Archivo"/>
              <a:ea typeface="Archivo"/>
              <a:cs typeface="Archivo"/>
              <a:sym typeface="Archivo"/>
            </a:endParaRPr>
          </a:p>
          <a:p>
            <a:pPr indent="-304800" lvl="0" marL="4572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Zillow data is smoothed and does not match 1:1 to ESRI data for average home values</a:t>
            </a:r>
            <a:endParaRPr sz="1200">
              <a:solidFill>
                <a:schemeClr val="dk1"/>
              </a:solidFill>
              <a:latin typeface="Archivo"/>
              <a:ea typeface="Archivo"/>
              <a:cs typeface="Archivo"/>
              <a:sym typeface="Archivo"/>
            </a:endParaRPr>
          </a:p>
          <a:p>
            <a:pPr indent="-304800" lvl="0" marL="457200" rtl="0" algn="l">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We  used Zillow city level to filter all visualizations.</a:t>
            </a:r>
            <a:endParaRPr sz="1200">
              <a:solidFill>
                <a:schemeClr val="dk1"/>
              </a:solidFill>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l Estate Consulting by Slidesgo">
  <a:themeElements>
    <a:clrScheme name="Simple Light">
      <a:dk1>
        <a:srgbClr val="191919"/>
      </a:dk1>
      <a:lt1>
        <a:srgbClr val="D9D9D9"/>
      </a:lt1>
      <a:dk2>
        <a:srgbClr val="66AAA2"/>
      </a:dk2>
      <a:lt2>
        <a:srgbClr val="23776B"/>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